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heme/theme2.xml" ContentType="application/vnd.openxmlformats-officedocument.them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1.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3.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notesSlides/notesSlide4.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5.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6.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7.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notesSlides/notesSlide8.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notesSlides/notesSlide9.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10.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notesSlides/notesSlide11.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12.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notesSlides/notesSlide19.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notesSlides/notesSlide20.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21.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notesSlides/notesSlide22.xml" ContentType="application/vnd.openxmlformats-officedocument.presentationml.notesSlide+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23.xml" ContentType="application/vnd.openxmlformats-officedocument.presentationml.notesSlid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notesSlides/notesSlide24.xml" ContentType="application/vnd.openxmlformats-officedocument.presentationml.notesSlide+xml"/>
  <Override PartName="/ppt/tags/tag121.xml" ContentType="application/vnd.openxmlformats-officedocument.presentationml.tags+xml"/>
  <Override PartName="/ppt/tags/tag122.xml" ContentType="application/vnd.openxmlformats-officedocument.presentationml.tags+xml"/>
  <Override PartName="/ppt/notesSlides/notesSlide25.xml" ContentType="application/vnd.openxmlformats-officedocument.presentationml.notesSlide+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notesSlides/notesSlide26.xml" ContentType="application/vnd.openxmlformats-officedocument.presentationml.notesSlide+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27.xml" ContentType="application/vnd.openxmlformats-officedocument.presentationml.notesSlid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notesSlides/notesSlide28.xml" ContentType="application/vnd.openxmlformats-officedocument.presentationml.notesSlide+xml"/>
  <Override PartName="/ppt/tags/tag136.xml" ContentType="application/vnd.openxmlformats-officedocument.presentationml.tags+xml"/>
  <Override PartName="/ppt/tags/tag137.xml" ContentType="application/vnd.openxmlformats-officedocument.presentationml.tags+xml"/>
  <Override PartName="/ppt/notesSlides/notesSlide29.xml" ContentType="application/vnd.openxmlformats-officedocument.presentationml.notesSlide+xml"/>
  <Override PartName="/ppt/tags/tag138.xml" ContentType="application/vnd.openxmlformats-officedocument.presentationml.tags+xml"/>
  <Override PartName="/ppt/tags/tag139.xml" ContentType="application/vnd.openxmlformats-officedocument.presentationml.tags+xml"/>
  <Override PartName="/ppt/notesSlides/notesSlide30.xml" ContentType="application/vnd.openxmlformats-officedocument.presentationml.notesSlid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notesSlides/notesSlide31.xml" ContentType="application/vnd.openxmlformats-officedocument.presentationml.notesSlide+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32.xml" ContentType="application/vnd.openxmlformats-officedocument.presentationml.notesSlide+xml"/>
  <Override PartName="/ppt/tags/tag148.xml" ContentType="application/vnd.openxmlformats-officedocument.presentationml.tags+xml"/>
  <Override PartName="/ppt/tags/tag149.xml" ContentType="application/vnd.openxmlformats-officedocument.presentationml.tags+xml"/>
  <Override PartName="/ppt/notesSlides/notesSlide33.xml" ContentType="application/vnd.openxmlformats-officedocument.presentationml.notesSlide+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notesSlides/notesSlide34.xml" ContentType="application/vnd.openxmlformats-officedocument.presentationml.notesSlide+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notesSlides/notesSlide35.xml" ContentType="application/vnd.openxmlformats-officedocument.presentationml.notesSlide+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notesSlides/notesSlide36.xml" ContentType="application/vnd.openxmlformats-officedocument.presentationml.notesSlide+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notesSlides/notesSlide37.xml" ContentType="application/vnd.openxmlformats-officedocument.presentationml.notesSlide+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notesSlides/notesSlide38.xml" ContentType="application/vnd.openxmlformats-officedocument.presentationml.notesSlide+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notesSlides/notesSlide39.xml" ContentType="application/vnd.openxmlformats-officedocument.presentationml.notesSlide+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notesSlides/notesSlide40.xml" ContentType="application/vnd.openxmlformats-officedocument.presentationml.notesSlid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notesSlides/notesSlide41.xml" ContentType="application/vnd.openxmlformats-officedocument.presentationml.notesSlide+xml"/>
  <Override PartName="/ppt/tags/tag180.xml" ContentType="application/vnd.openxmlformats-officedocument.presentationml.tags+xml"/>
  <Override PartName="/ppt/tags/tag181.xml" ContentType="application/vnd.openxmlformats-officedocument.presentationml.tags+xml"/>
  <Override PartName="/ppt/notesSlides/notesSlide42.xml" ContentType="application/vnd.openxmlformats-officedocument.presentationml.notesSlide+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notesSlides/notesSlide43.xml" ContentType="application/vnd.openxmlformats-officedocument.presentationml.notesSlide+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notesSlides/notesSlide44.xml" ContentType="application/vnd.openxmlformats-officedocument.presentationml.notesSlide+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notesSlides/notesSlide45.xml" ContentType="application/vnd.openxmlformats-officedocument.presentationml.notesSlide+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notesSlides/notesSlide46.xml" ContentType="application/vnd.openxmlformats-officedocument.presentationml.notesSlide+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notesSlides/notesSlide47.xml" ContentType="application/vnd.openxmlformats-officedocument.presentationml.notesSlide+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notesSlides/notesSlide48.xml" ContentType="application/vnd.openxmlformats-officedocument.presentationml.notesSlide+xml"/>
  <Override PartName="/ppt/tags/tag208.xml" ContentType="application/vnd.openxmlformats-officedocument.presentationml.tags+xml"/>
  <Override PartName="/ppt/tags/tag209.xml" ContentType="application/vnd.openxmlformats-officedocument.presentationml.tags+xml"/>
  <Override PartName="/ppt/notesSlides/notesSlide49.xml" ContentType="application/vnd.openxmlformats-officedocument.presentationml.notesSlide+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notesSlides/notesSlide50.xml" ContentType="application/vnd.openxmlformats-officedocument.presentationml.notesSlide+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notesSlides/notesSlide51.xml" ContentType="application/vnd.openxmlformats-officedocument.presentationml.notesSlide+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notesSlides/notesSlide54.xml" ContentType="application/vnd.openxmlformats-officedocument.presentationml.notesSlide+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notesSlides/notesSlide55.xml" ContentType="application/vnd.openxmlformats-officedocument.presentationml.notesSlide+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notesSlides/notesSlide56.xml" ContentType="application/vnd.openxmlformats-officedocument.presentationml.notesSlide+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57.xml" ContentType="application/vnd.openxmlformats-officedocument.presentationml.notesSlide+xml"/>
  <Override PartName="/ppt/tags/tag233.xml" ContentType="application/vnd.openxmlformats-officedocument.presentationml.tags+xml"/>
  <Override PartName="/ppt/tags/tag234.xml" ContentType="application/vnd.openxmlformats-officedocument.presentationml.tags+xml"/>
  <Override PartName="/ppt/notesSlides/notesSlide58.xml" ContentType="application/vnd.openxmlformats-officedocument.presentationml.notesSlide+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notesSlides/notesSlide65.xml" ContentType="application/vnd.openxmlformats-officedocument.presentationml.notesSlide+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notesSlides/notesSlide66.xml" ContentType="application/vnd.openxmlformats-officedocument.presentationml.notesSlide+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notesSlides/notesSlide67.xml" ContentType="application/vnd.openxmlformats-officedocument.presentationml.notesSlide+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notesSlides/notesSlide68.xml" ContentType="application/vnd.openxmlformats-officedocument.presentationml.notesSlide+xml"/>
  <Override PartName="/ppt/tags/tag259.xml" ContentType="application/vnd.openxmlformats-officedocument.presentationml.tags+xml"/>
  <Override PartName="/ppt/tags/tag260.xml" ContentType="application/vnd.openxmlformats-officedocument.presentationml.tags+xml"/>
  <Override PartName="/ppt/notesSlides/notesSlide69.xml" ContentType="application/vnd.openxmlformats-officedocument.presentationml.notesSlide+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notesSlides/notesSlide70.xml" ContentType="application/vnd.openxmlformats-officedocument.presentationml.notesSlide+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40" r:id="rId1"/>
  </p:sldMasterIdLst>
  <p:notesMasterIdLst>
    <p:notesMasterId r:id="rId90"/>
  </p:notesMasterIdLst>
  <p:sldIdLst>
    <p:sldId id="256" r:id="rId2"/>
    <p:sldId id="259" r:id="rId3"/>
    <p:sldId id="369" r:id="rId4"/>
    <p:sldId id="301" r:id="rId5"/>
    <p:sldId id="263" r:id="rId6"/>
    <p:sldId id="265" r:id="rId7"/>
    <p:sldId id="266" r:id="rId8"/>
    <p:sldId id="267" r:id="rId9"/>
    <p:sldId id="269" r:id="rId10"/>
    <p:sldId id="270" r:id="rId11"/>
    <p:sldId id="271" r:id="rId12"/>
    <p:sldId id="272" r:id="rId13"/>
    <p:sldId id="273" r:id="rId14"/>
    <p:sldId id="442" r:id="rId15"/>
    <p:sldId id="430" r:id="rId16"/>
    <p:sldId id="431" r:id="rId17"/>
    <p:sldId id="432" r:id="rId18"/>
    <p:sldId id="490" r:id="rId19"/>
    <p:sldId id="493" r:id="rId20"/>
    <p:sldId id="494" r:id="rId21"/>
    <p:sldId id="495" r:id="rId22"/>
    <p:sldId id="439" r:id="rId23"/>
    <p:sldId id="440" r:id="rId24"/>
    <p:sldId id="497" r:id="rId25"/>
    <p:sldId id="502" r:id="rId26"/>
    <p:sldId id="504" r:id="rId27"/>
    <p:sldId id="505" r:id="rId28"/>
    <p:sldId id="480" r:id="rId29"/>
    <p:sldId id="274" r:id="rId30"/>
    <p:sldId id="295" r:id="rId31"/>
    <p:sldId id="296" r:id="rId32"/>
    <p:sldId id="297" r:id="rId33"/>
    <p:sldId id="298" r:id="rId34"/>
    <p:sldId id="299" r:id="rId35"/>
    <p:sldId id="302" r:id="rId36"/>
    <p:sldId id="303" r:id="rId37"/>
    <p:sldId id="304" r:id="rId38"/>
    <p:sldId id="305" r:id="rId39"/>
    <p:sldId id="306" r:id="rId40"/>
    <p:sldId id="307" r:id="rId41"/>
    <p:sldId id="308" r:id="rId42"/>
    <p:sldId id="309" r:id="rId43"/>
    <p:sldId id="310" r:id="rId44"/>
    <p:sldId id="311" r:id="rId45"/>
    <p:sldId id="312" r:id="rId46"/>
    <p:sldId id="313" r:id="rId47"/>
    <p:sldId id="314" r:id="rId48"/>
    <p:sldId id="315" r:id="rId49"/>
    <p:sldId id="316" r:id="rId50"/>
    <p:sldId id="318" r:id="rId51"/>
    <p:sldId id="320" r:id="rId52"/>
    <p:sldId id="368" r:id="rId53"/>
    <p:sldId id="319" r:id="rId54"/>
    <p:sldId id="326" r:id="rId55"/>
    <p:sldId id="325" r:id="rId56"/>
    <p:sldId id="328" r:id="rId57"/>
    <p:sldId id="329" r:id="rId58"/>
    <p:sldId id="330" r:id="rId59"/>
    <p:sldId id="331" r:id="rId60"/>
    <p:sldId id="317" r:id="rId61"/>
    <p:sldId id="321" r:id="rId62"/>
    <p:sldId id="370" r:id="rId63"/>
    <p:sldId id="465" r:id="rId64"/>
    <p:sldId id="324" r:id="rId65"/>
    <p:sldId id="441" r:id="rId66"/>
    <p:sldId id="332" r:id="rId67"/>
    <p:sldId id="333" r:id="rId68"/>
    <p:sldId id="334" r:id="rId69"/>
    <p:sldId id="335" r:id="rId70"/>
    <p:sldId id="488" r:id="rId71"/>
    <p:sldId id="449" r:id="rId72"/>
    <p:sldId id="450" r:id="rId73"/>
    <p:sldId id="506" r:id="rId74"/>
    <p:sldId id="498" r:id="rId75"/>
    <p:sldId id="499" r:id="rId76"/>
    <p:sldId id="500" r:id="rId77"/>
    <p:sldId id="501" r:id="rId78"/>
    <p:sldId id="454" r:id="rId79"/>
    <p:sldId id="455" r:id="rId80"/>
    <p:sldId id="507" r:id="rId81"/>
    <p:sldId id="508" r:id="rId82"/>
    <p:sldId id="356" r:id="rId83"/>
    <p:sldId id="357" r:id="rId84"/>
    <p:sldId id="358" r:id="rId85"/>
    <p:sldId id="359" r:id="rId86"/>
    <p:sldId id="360" r:id="rId87"/>
    <p:sldId id="262" r:id="rId88"/>
    <p:sldId id="361" r:id="rId89"/>
  </p:sldIdLst>
  <p:sldSz cx="12192000" cy="6858000"/>
  <p:notesSz cx="7010400" cy="9296400"/>
  <p:custDataLst>
    <p:tags r:id="rId9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oustas, Beth Ann" initials="KBA" lastIdx="1" clrIdx="0">
    <p:extLst>
      <p:ext uri="{19B8F6BF-5375-455C-9EA6-DF929625EA0E}">
        <p15:presenceInfo xmlns:p15="http://schemas.microsoft.com/office/powerpoint/2012/main" userId="S-1-5-21-1358636402-98045727-794563710-1258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73" autoAdjust="0"/>
    <p:restoredTop sz="70072" autoAdjust="0"/>
  </p:normalViewPr>
  <p:slideViewPr>
    <p:cSldViewPr snapToGrid="0">
      <p:cViewPr varScale="1">
        <p:scale>
          <a:sx n="62" d="100"/>
          <a:sy n="62" d="100"/>
        </p:scale>
        <p:origin x="1518" y="7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tags" Target="tags/tag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commentAuthors" Target="commentAuthor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B4820F-785F-46DB-B141-82A7CB0352F2}"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988CC745-629E-49A0-A449-E34F06A5F5D2}">
      <dgm:prSet phldrT="[Text]" custT="1"/>
      <dgm:spPr/>
      <dgm:t>
        <a:bodyPr/>
        <a:lstStyle/>
        <a:p>
          <a:r>
            <a:rPr lang="en-US" sz="3000" b="0" u="none" dirty="0">
              <a:latin typeface="Garamond" panose="02020404030301010803" pitchFamily="18" charset="0"/>
            </a:rPr>
            <a:t>Grace Period Registration &amp; Voting: </a:t>
          </a:r>
        </a:p>
        <a:p>
          <a:r>
            <a:rPr lang="en-US" sz="3000" b="0" u="sng" dirty="0">
              <a:latin typeface="Garamond" panose="02020404030301010803" pitchFamily="18" charset="0"/>
            </a:rPr>
            <a:t>February 21</a:t>
          </a:r>
          <a:r>
            <a:rPr lang="en-US" sz="3000" b="0" u="sng" baseline="30000" dirty="0">
              <a:latin typeface="Garamond" panose="02020404030301010803" pitchFamily="18" charset="0"/>
            </a:rPr>
            <a:t>st</a:t>
          </a:r>
          <a:r>
            <a:rPr lang="en-US" sz="3000" b="0" u="sng" dirty="0">
              <a:latin typeface="Garamond" panose="02020404030301010803" pitchFamily="18" charset="0"/>
            </a:rPr>
            <a:t>-March 19</a:t>
          </a:r>
          <a:r>
            <a:rPr lang="en-US" sz="3000" b="0" u="sng" baseline="30000" dirty="0">
              <a:latin typeface="Garamond" panose="02020404030301010803" pitchFamily="18" charset="0"/>
            </a:rPr>
            <a:t>th</a:t>
          </a:r>
          <a:r>
            <a:rPr lang="en-US" sz="3000" b="0" u="sng" dirty="0">
              <a:latin typeface="Garamond" panose="02020404030301010803" pitchFamily="18" charset="0"/>
            </a:rPr>
            <a:t> </a:t>
          </a:r>
        </a:p>
      </dgm:t>
    </dgm:pt>
    <dgm:pt modelId="{0836F82E-D75A-490E-99B7-0DE593858ECC}" type="parTrans" cxnId="{0603AACB-6233-46FF-A1C4-570ECB511679}">
      <dgm:prSet/>
      <dgm:spPr/>
      <dgm:t>
        <a:bodyPr/>
        <a:lstStyle/>
        <a:p>
          <a:endParaRPr lang="en-US"/>
        </a:p>
      </dgm:t>
    </dgm:pt>
    <dgm:pt modelId="{E3B0A082-557C-44F7-8899-8766F71D8C93}" type="sibTrans" cxnId="{0603AACB-6233-46FF-A1C4-570ECB511679}">
      <dgm:prSet/>
      <dgm:spPr>
        <a:noFill/>
      </dgm:spPr>
      <dgm:t>
        <a:bodyPr/>
        <a:lstStyle/>
        <a:p>
          <a:endParaRPr lang="en-US"/>
        </a:p>
      </dgm:t>
    </dgm:pt>
    <dgm:pt modelId="{CDE3EA28-5C71-4857-9F7A-1B2B8FF7D977}">
      <dgm:prSet phldrT="[Text]" custT="1"/>
      <dgm:spPr/>
      <dgm:t>
        <a:bodyPr/>
        <a:lstStyle/>
        <a:p>
          <a:r>
            <a:rPr lang="en-US" sz="3000" b="0" u="none" dirty="0">
              <a:latin typeface="Garamond" panose="02020404030301010803" pitchFamily="18" charset="0"/>
            </a:rPr>
            <a:t>Early Voting:</a:t>
          </a:r>
          <a:br>
            <a:rPr lang="en-US" sz="3000" b="0" u="sng" dirty="0">
              <a:latin typeface="Garamond" panose="02020404030301010803" pitchFamily="18" charset="0"/>
            </a:rPr>
          </a:br>
          <a:r>
            <a:rPr lang="en-US" sz="3000" b="0" u="sng" dirty="0">
              <a:latin typeface="Garamond" panose="02020404030301010803" pitchFamily="18" charset="0"/>
            </a:rPr>
            <a:t>Feb 8</a:t>
          </a:r>
          <a:r>
            <a:rPr lang="en-US" sz="3000" b="0" u="sng" baseline="30000" dirty="0">
              <a:latin typeface="Garamond" panose="02020404030301010803" pitchFamily="18" charset="0"/>
            </a:rPr>
            <a:t>th</a:t>
          </a:r>
          <a:r>
            <a:rPr lang="en-US" sz="3000" b="0" u="sng" dirty="0">
              <a:latin typeface="Garamond" panose="02020404030301010803" pitchFamily="18" charset="0"/>
            </a:rPr>
            <a:t> (in office of EA)-March 18th</a:t>
          </a:r>
        </a:p>
      </dgm:t>
    </dgm:pt>
    <dgm:pt modelId="{BA1FA2FB-BDCA-474D-8529-C6D8F98F00A5}" type="parTrans" cxnId="{DA1319DA-CD68-4558-A800-F00E19F49AA0}">
      <dgm:prSet/>
      <dgm:spPr/>
      <dgm:t>
        <a:bodyPr/>
        <a:lstStyle/>
        <a:p>
          <a:endParaRPr lang="en-US"/>
        </a:p>
      </dgm:t>
    </dgm:pt>
    <dgm:pt modelId="{B4CB720B-AF18-4FCE-84E9-DAD9E04632E2}" type="sibTrans" cxnId="{DA1319DA-CD68-4558-A800-F00E19F49AA0}">
      <dgm:prSet/>
      <dgm:spPr>
        <a:noFill/>
      </dgm:spPr>
      <dgm:t>
        <a:bodyPr/>
        <a:lstStyle/>
        <a:p>
          <a:endParaRPr lang="en-US"/>
        </a:p>
      </dgm:t>
    </dgm:pt>
    <dgm:pt modelId="{9BAE6E01-4801-434E-AB10-FE15DD597C16}">
      <dgm:prSet phldrT="[Text]" custT="1"/>
      <dgm:spPr/>
      <dgm:t>
        <a:bodyPr/>
        <a:lstStyle/>
        <a:p>
          <a:r>
            <a:rPr lang="en-US" sz="3200" b="0" u="none" dirty="0">
              <a:latin typeface="Garamond" panose="02020404030301010803" pitchFamily="18" charset="0"/>
            </a:rPr>
            <a:t>Close of Registration:</a:t>
          </a:r>
          <a:br>
            <a:rPr lang="en-US" sz="3200" b="0" u="none" dirty="0">
              <a:latin typeface="Garamond" panose="02020404030301010803" pitchFamily="18" charset="0"/>
            </a:rPr>
          </a:br>
          <a:r>
            <a:rPr lang="en-US" sz="3200" b="0" u="sng" dirty="0">
              <a:latin typeface="Garamond" panose="02020404030301010803" pitchFamily="18" charset="0"/>
            </a:rPr>
            <a:t>Feb 20/Mar 3rd </a:t>
          </a:r>
        </a:p>
      </dgm:t>
    </dgm:pt>
    <dgm:pt modelId="{BB2C3BF9-C9D8-4CA8-8948-4C980769732B}" type="parTrans" cxnId="{8841B8B9-6800-4062-86AF-4B8DA056EA02}">
      <dgm:prSet/>
      <dgm:spPr/>
      <dgm:t>
        <a:bodyPr/>
        <a:lstStyle/>
        <a:p>
          <a:endParaRPr lang="en-US"/>
        </a:p>
      </dgm:t>
    </dgm:pt>
    <dgm:pt modelId="{3823541E-EB34-4B6C-AA4E-E027B8680D0D}" type="sibTrans" cxnId="{8841B8B9-6800-4062-86AF-4B8DA056EA02}">
      <dgm:prSet/>
      <dgm:spPr/>
      <dgm:t>
        <a:bodyPr/>
        <a:lstStyle/>
        <a:p>
          <a:endParaRPr lang="en-US"/>
        </a:p>
      </dgm:t>
    </dgm:pt>
    <dgm:pt modelId="{FB35E724-59A2-49DD-827A-9EB8706AC850}">
      <dgm:prSet custT="1"/>
      <dgm:spPr/>
      <dgm:t>
        <a:bodyPr/>
        <a:lstStyle/>
        <a:p>
          <a:r>
            <a:rPr lang="en-US" sz="3200" b="0" u="none" dirty="0">
              <a:latin typeface="Garamond" panose="02020404030301010803" pitchFamily="18" charset="0"/>
            </a:rPr>
            <a:t>Vote by Mail:</a:t>
          </a:r>
          <a:br>
            <a:rPr lang="en-US" sz="3200" b="0" u="none" dirty="0">
              <a:latin typeface="Garamond" panose="02020404030301010803" pitchFamily="18" charset="0"/>
            </a:rPr>
          </a:br>
          <a:r>
            <a:rPr lang="en-US" sz="3200" b="0" u="sng" dirty="0">
              <a:latin typeface="Garamond" panose="02020404030301010803" pitchFamily="18" charset="0"/>
            </a:rPr>
            <a:t>Feb 8</a:t>
          </a:r>
          <a:r>
            <a:rPr lang="en-US" sz="3200" b="0" u="sng" baseline="30000" dirty="0">
              <a:latin typeface="Garamond" panose="02020404030301010803" pitchFamily="18" charset="0"/>
            </a:rPr>
            <a:t>th</a:t>
          </a:r>
          <a:r>
            <a:rPr lang="en-US" sz="3200" b="0" u="sng" dirty="0">
              <a:latin typeface="Garamond" panose="02020404030301010803" pitchFamily="18" charset="0"/>
            </a:rPr>
            <a:t>-March 14</a:t>
          </a:r>
          <a:r>
            <a:rPr lang="en-US" sz="3200" b="0" u="sng" baseline="30000" dirty="0">
              <a:latin typeface="Garamond" panose="02020404030301010803" pitchFamily="18" charset="0"/>
            </a:rPr>
            <a:t>th</a:t>
          </a:r>
          <a:r>
            <a:rPr lang="en-US" sz="3200" b="0" u="sng" dirty="0">
              <a:latin typeface="Garamond" panose="02020404030301010803" pitchFamily="18" charset="0"/>
            </a:rPr>
            <a:t>  </a:t>
          </a:r>
        </a:p>
      </dgm:t>
    </dgm:pt>
    <dgm:pt modelId="{0D90471E-1AF8-48AD-A560-9DD4FD4C5430}" type="parTrans" cxnId="{9224DE83-A512-40EC-8456-28997EB48CB2}">
      <dgm:prSet/>
      <dgm:spPr/>
      <dgm:t>
        <a:bodyPr/>
        <a:lstStyle/>
        <a:p>
          <a:endParaRPr lang="en-US"/>
        </a:p>
      </dgm:t>
    </dgm:pt>
    <dgm:pt modelId="{6D16C3EB-A920-4763-8820-932E0F4FBB89}" type="sibTrans" cxnId="{9224DE83-A512-40EC-8456-28997EB48CB2}">
      <dgm:prSet/>
      <dgm:spPr>
        <a:noFill/>
      </dgm:spPr>
      <dgm:t>
        <a:bodyPr/>
        <a:lstStyle/>
        <a:p>
          <a:endParaRPr lang="en-US"/>
        </a:p>
      </dgm:t>
    </dgm:pt>
    <dgm:pt modelId="{D071594A-89E7-4195-ADF8-AC23FB1ED0A3}" type="pres">
      <dgm:prSet presAssocID="{63B4820F-785F-46DB-B141-82A7CB0352F2}" presName="outerComposite" presStyleCnt="0">
        <dgm:presLayoutVars>
          <dgm:chMax val="5"/>
          <dgm:dir/>
          <dgm:resizeHandles val="exact"/>
        </dgm:presLayoutVars>
      </dgm:prSet>
      <dgm:spPr/>
    </dgm:pt>
    <dgm:pt modelId="{7BC82C95-7213-4A2F-8815-32B5C467D491}" type="pres">
      <dgm:prSet presAssocID="{63B4820F-785F-46DB-B141-82A7CB0352F2}" presName="dummyMaxCanvas" presStyleCnt="0">
        <dgm:presLayoutVars/>
      </dgm:prSet>
      <dgm:spPr/>
    </dgm:pt>
    <dgm:pt modelId="{56BB95AA-8E88-470F-8934-958226889D28}" type="pres">
      <dgm:prSet presAssocID="{63B4820F-785F-46DB-B141-82A7CB0352F2}" presName="FourNodes_1" presStyleLbl="node1" presStyleIdx="0" presStyleCnt="4" custScaleX="120250" custLinFactNeighborX="10468" custLinFactNeighborY="9511">
        <dgm:presLayoutVars>
          <dgm:bulletEnabled val="1"/>
        </dgm:presLayoutVars>
      </dgm:prSet>
      <dgm:spPr/>
    </dgm:pt>
    <dgm:pt modelId="{AF2A6E9D-EB8E-45EC-8E9E-5DA70D5158F7}" type="pres">
      <dgm:prSet presAssocID="{63B4820F-785F-46DB-B141-82A7CB0352F2}" presName="FourNodes_2" presStyleLbl="node1" presStyleIdx="1" presStyleCnt="4" custScaleX="119698" custLinFactNeighborX="3246" custLinFactNeighborY="9091">
        <dgm:presLayoutVars>
          <dgm:bulletEnabled val="1"/>
        </dgm:presLayoutVars>
      </dgm:prSet>
      <dgm:spPr/>
    </dgm:pt>
    <dgm:pt modelId="{945B2E68-5C49-4B13-AF9E-C473811CD04B}" type="pres">
      <dgm:prSet presAssocID="{63B4820F-785F-46DB-B141-82A7CB0352F2}" presName="FourNodes_3" presStyleLbl="node1" presStyleIdx="2" presStyleCnt="4" custScaleX="118879" custLinFactNeighborX="-5692" custLinFactNeighborY="-420">
        <dgm:presLayoutVars>
          <dgm:bulletEnabled val="1"/>
        </dgm:presLayoutVars>
      </dgm:prSet>
      <dgm:spPr/>
    </dgm:pt>
    <dgm:pt modelId="{15612007-F312-4844-9779-254F2E903B21}" type="pres">
      <dgm:prSet presAssocID="{63B4820F-785F-46DB-B141-82A7CB0352F2}" presName="FourNodes_4" presStyleLbl="node1" presStyleIdx="3" presStyleCnt="4" custScaleX="120897" custLinFactNeighborX="-12737" custLinFactNeighborY="-9445">
        <dgm:presLayoutVars>
          <dgm:bulletEnabled val="1"/>
        </dgm:presLayoutVars>
      </dgm:prSet>
      <dgm:spPr/>
    </dgm:pt>
    <dgm:pt modelId="{6AD1EE1F-4EFD-4E5C-8430-E6B8C1A62BAA}" type="pres">
      <dgm:prSet presAssocID="{63B4820F-785F-46DB-B141-82A7CB0352F2}" presName="FourConn_1-2" presStyleLbl="fgAccFollowNode1" presStyleIdx="0" presStyleCnt="3" custLinFactNeighborX="92029" custLinFactNeighborY="646">
        <dgm:presLayoutVars>
          <dgm:bulletEnabled val="1"/>
        </dgm:presLayoutVars>
      </dgm:prSet>
      <dgm:spPr/>
    </dgm:pt>
    <dgm:pt modelId="{62B9270E-B53F-4D14-B009-2225179EB748}" type="pres">
      <dgm:prSet presAssocID="{63B4820F-785F-46DB-B141-82A7CB0352F2}" presName="FourConn_2-3" presStyleLbl="fgAccFollowNode1" presStyleIdx="1" presStyleCnt="3" custLinFactNeighborX="46015" custLinFactNeighborY="-6993">
        <dgm:presLayoutVars>
          <dgm:bulletEnabled val="1"/>
        </dgm:presLayoutVars>
      </dgm:prSet>
      <dgm:spPr/>
    </dgm:pt>
    <dgm:pt modelId="{E3B6B288-7AD9-48B5-94E6-D6274567F685}" type="pres">
      <dgm:prSet presAssocID="{63B4820F-785F-46DB-B141-82A7CB0352F2}" presName="FourConn_3-4" presStyleLbl="fgAccFollowNode1" presStyleIdx="2" presStyleCnt="3" custLinFactNeighborX="-4843">
        <dgm:presLayoutVars>
          <dgm:bulletEnabled val="1"/>
        </dgm:presLayoutVars>
      </dgm:prSet>
      <dgm:spPr/>
    </dgm:pt>
    <dgm:pt modelId="{691F47EC-DB2D-4E2E-80C9-E3C2F7151864}" type="pres">
      <dgm:prSet presAssocID="{63B4820F-785F-46DB-B141-82A7CB0352F2}" presName="FourNodes_1_text" presStyleLbl="node1" presStyleIdx="3" presStyleCnt="4">
        <dgm:presLayoutVars>
          <dgm:bulletEnabled val="1"/>
        </dgm:presLayoutVars>
      </dgm:prSet>
      <dgm:spPr/>
    </dgm:pt>
    <dgm:pt modelId="{35C65505-6380-4446-8DC2-7340DF902118}" type="pres">
      <dgm:prSet presAssocID="{63B4820F-785F-46DB-B141-82A7CB0352F2}" presName="FourNodes_2_text" presStyleLbl="node1" presStyleIdx="3" presStyleCnt="4">
        <dgm:presLayoutVars>
          <dgm:bulletEnabled val="1"/>
        </dgm:presLayoutVars>
      </dgm:prSet>
      <dgm:spPr/>
    </dgm:pt>
    <dgm:pt modelId="{E3EC6CDB-239B-4B18-95A7-40393C2AAF30}" type="pres">
      <dgm:prSet presAssocID="{63B4820F-785F-46DB-B141-82A7CB0352F2}" presName="FourNodes_3_text" presStyleLbl="node1" presStyleIdx="3" presStyleCnt="4">
        <dgm:presLayoutVars>
          <dgm:bulletEnabled val="1"/>
        </dgm:presLayoutVars>
      </dgm:prSet>
      <dgm:spPr/>
    </dgm:pt>
    <dgm:pt modelId="{239F6D9A-D994-423F-A8A1-C638447613B4}" type="pres">
      <dgm:prSet presAssocID="{63B4820F-785F-46DB-B141-82A7CB0352F2}" presName="FourNodes_4_text" presStyleLbl="node1" presStyleIdx="3" presStyleCnt="4">
        <dgm:presLayoutVars>
          <dgm:bulletEnabled val="1"/>
        </dgm:presLayoutVars>
      </dgm:prSet>
      <dgm:spPr/>
    </dgm:pt>
  </dgm:ptLst>
  <dgm:cxnLst>
    <dgm:cxn modelId="{9048CD03-0D26-442A-8425-D8BCB634484D}" type="presOf" srcId="{FB35E724-59A2-49DD-827A-9EB8706AC850}" destId="{E3EC6CDB-239B-4B18-95A7-40393C2AAF30}" srcOrd="1" destOrd="0" presId="urn:microsoft.com/office/officeart/2005/8/layout/vProcess5"/>
    <dgm:cxn modelId="{E7698214-F11C-4C81-8D6D-1543E3EE0D1C}" type="presOf" srcId="{988CC745-629E-49A0-A449-E34F06A5F5D2}" destId="{691F47EC-DB2D-4E2E-80C9-E3C2F7151864}" srcOrd="1" destOrd="0" presId="urn:microsoft.com/office/officeart/2005/8/layout/vProcess5"/>
    <dgm:cxn modelId="{61EE1A42-FF0E-4CE8-9DAC-358EC5D5BCA9}" type="presOf" srcId="{9BAE6E01-4801-434E-AB10-FE15DD597C16}" destId="{15612007-F312-4844-9779-254F2E903B21}" srcOrd="0" destOrd="0" presId="urn:microsoft.com/office/officeart/2005/8/layout/vProcess5"/>
    <dgm:cxn modelId="{EC0A9576-6A23-4AB8-BF60-954E06D7D647}" type="presOf" srcId="{63B4820F-785F-46DB-B141-82A7CB0352F2}" destId="{D071594A-89E7-4195-ADF8-AC23FB1ED0A3}" srcOrd="0" destOrd="0" presId="urn:microsoft.com/office/officeart/2005/8/layout/vProcess5"/>
    <dgm:cxn modelId="{E24BB45A-2B4C-41E4-884B-0C52309C2FD5}" type="presOf" srcId="{FB35E724-59A2-49DD-827A-9EB8706AC850}" destId="{945B2E68-5C49-4B13-AF9E-C473811CD04B}" srcOrd="0" destOrd="0" presId="urn:microsoft.com/office/officeart/2005/8/layout/vProcess5"/>
    <dgm:cxn modelId="{7067347B-B78A-49FD-9FE8-A14F114A676C}" type="presOf" srcId="{B4CB720B-AF18-4FCE-84E9-DAD9E04632E2}" destId="{62B9270E-B53F-4D14-B009-2225179EB748}" srcOrd="0" destOrd="0" presId="urn:microsoft.com/office/officeart/2005/8/layout/vProcess5"/>
    <dgm:cxn modelId="{9224DE83-A512-40EC-8456-28997EB48CB2}" srcId="{63B4820F-785F-46DB-B141-82A7CB0352F2}" destId="{FB35E724-59A2-49DD-827A-9EB8706AC850}" srcOrd="2" destOrd="0" parTransId="{0D90471E-1AF8-48AD-A560-9DD4FD4C5430}" sibTransId="{6D16C3EB-A920-4763-8820-932E0F4FBB89}"/>
    <dgm:cxn modelId="{E3BFC58F-87C2-48F3-B8A3-7229BD3B4960}" type="presOf" srcId="{9BAE6E01-4801-434E-AB10-FE15DD597C16}" destId="{239F6D9A-D994-423F-A8A1-C638447613B4}" srcOrd="1" destOrd="0" presId="urn:microsoft.com/office/officeart/2005/8/layout/vProcess5"/>
    <dgm:cxn modelId="{97EA4F99-608A-41D2-8607-6288306753E8}" type="presOf" srcId="{E3B0A082-557C-44F7-8899-8766F71D8C93}" destId="{6AD1EE1F-4EFD-4E5C-8430-E6B8C1A62BAA}" srcOrd="0" destOrd="0" presId="urn:microsoft.com/office/officeart/2005/8/layout/vProcess5"/>
    <dgm:cxn modelId="{CF78EB9D-BC2F-4716-821A-D9DD3FBA41F2}" type="presOf" srcId="{CDE3EA28-5C71-4857-9F7A-1B2B8FF7D977}" destId="{AF2A6E9D-EB8E-45EC-8E9E-5DA70D5158F7}" srcOrd="0" destOrd="0" presId="urn:microsoft.com/office/officeart/2005/8/layout/vProcess5"/>
    <dgm:cxn modelId="{58C2A0B8-0E7B-4D74-87FB-E577EB67872F}" type="presOf" srcId="{6D16C3EB-A920-4763-8820-932E0F4FBB89}" destId="{E3B6B288-7AD9-48B5-94E6-D6274567F685}" srcOrd="0" destOrd="0" presId="urn:microsoft.com/office/officeart/2005/8/layout/vProcess5"/>
    <dgm:cxn modelId="{8841B8B9-6800-4062-86AF-4B8DA056EA02}" srcId="{63B4820F-785F-46DB-B141-82A7CB0352F2}" destId="{9BAE6E01-4801-434E-AB10-FE15DD597C16}" srcOrd="3" destOrd="0" parTransId="{BB2C3BF9-C9D8-4CA8-8948-4C980769732B}" sibTransId="{3823541E-EB34-4B6C-AA4E-E027B8680D0D}"/>
    <dgm:cxn modelId="{0603AACB-6233-46FF-A1C4-570ECB511679}" srcId="{63B4820F-785F-46DB-B141-82A7CB0352F2}" destId="{988CC745-629E-49A0-A449-E34F06A5F5D2}" srcOrd="0" destOrd="0" parTransId="{0836F82E-D75A-490E-99B7-0DE593858ECC}" sibTransId="{E3B0A082-557C-44F7-8899-8766F71D8C93}"/>
    <dgm:cxn modelId="{DA1319DA-CD68-4558-A800-F00E19F49AA0}" srcId="{63B4820F-785F-46DB-B141-82A7CB0352F2}" destId="{CDE3EA28-5C71-4857-9F7A-1B2B8FF7D977}" srcOrd="1" destOrd="0" parTransId="{BA1FA2FB-BDCA-474D-8529-C6D8F98F00A5}" sibTransId="{B4CB720B-AF18-4FCE-84E9-DAD9E04632E2}"/>
    <dgm:cxn modelId="{4C6D1CE1-95DC-469E-BD0A-BCD749E1B617}" type="presOf" srcId="{CDE3EA28-5C71-4857-9F7A-1B2B8FF7D977}" destId="{35C65505-6380-4446-8DC2-7340DF902118}" srcOrd="1" destOrd="0" presId="urn:microsoft.com/office/officeart/2005/8/layout/vProcess5"/>
    <dgm:cxn modelId="{560267F4-A3DC-4D4B-8F66-7310E158AEFD}" type="presOf" srcId="{988CC745-629E-49A0-A449-E34F06A5F5D2}" destId="{56BB95AA-8E88-470F-8934-958226889D28}" srcOrd="0" destOrd="0" presId="urn:microsoft.com/office/officeart/2005/8/layout/vProcess5"/>
    <dgm:cxn modelId="{AE1267E1-55E2-4637-8893-6184A1458357}" type="presParOf" srcId="{D071594A-89E7-4195-ADF8-AC23FB1ED0A3}" destId="{7BC82C95-7213-4A2F-8815-32B5C467D491}" srcOrd="0" destOrd="0" presId="urn:microsoft.com/office/officeart/2005/8/layout/vProcess5"/>
    <dgm:cxn modelId="{BDE619D6-9C79-4EA3-A248-C4986437A1B1}" type="presParOf" srcId="{D071594A-89E7-4195-ADF8-AC23FB1ED0A3}" destId="{56BB95AA-8E88-470F-8934-958226889D28}" srcOrd="1" destOrd="0" presId="urn:microsoft.com/office/officeart/2005/8/layout/vProcess5"/>
    <dgm:cxn modelId="{39DF7937-134C-4ED2-B0EA-24B827FA9C4B}" type="presParOf" srcId="{D071594A-89E7-4195-ADF8-AC23FB1ED0A3}" destId="{AF2A6E9D-EB8E-45EC-8E9E-5DA70D5158F7}" srcOrd="2" destOrd="0" presId="urn:microsoft.com/office/officeart/2005/8/layout/vProcess5"/>
    <dgm:cxn modelId="{57C66F75-701E-406E-BDAE-3743FC8438D6}" type="presParOf" srcId="{D071594A-89E7-4195-ADF8-AC23FB1ED0A3}" destId="{945B2E68-5C49-4B13-AF9E-C473811CD04B}" srcOrd="3" destOrd="0" presId="urn:microsoft.com/office/officeart/2005/8/layout/vProcess5"/>
    <dgm:cxn modelId="{6CF2FAC9-45FA-4BD2-AA1C-49F9088A360E}" type="presParOf" srcId="{D071594A-89E7-4195-ADF8-AC23FB1ED0A3}" destId="{15612007-F312-4844-9779-254F2E903B21}" srcOrd="4" destOrd="0" presId="urn:microsoft.com/office/officeart/2005/8/layout/vProcess5"/>
    <dgm:cxn modelId="{D35DDBA9-8513-4345-A4A0-7B58D5F4C6D6}" type="presParOf" srcId="{D071594A-89E7-4195-ADF8-AC23FB1ED0A3}" destId="{6AD1EE1F-4EFD-4E5C-8430-E6B8C1A62BAA}" srcOrd="5" destOrd="0" presId="urn:microsoft.com/office/officeart/2005/8/layout/vProcess5"/>
    <dgm:cxn modelId="{D48ECD06-0A62-4E5B-BB24-44DB5712DCF5}" type="presParOf" srcId="{D071594A-89E7-4195-ADF8-AC23FB1ED0A3}" destId="{62B9270E-B53F-4D14-B009-2225179EB748}" srcOrd="6" destOrd="0" presId="urn:microsoft.com/office/officeart/2005/8/layout/vProcess5"/>
    <dgm:cxn modelId="{F4601262-6DCD-4BFE-A896-EA26A663CDB6}" type="presParOf" srcId="{D071594A-89E7-4195-ADF8-AC23FB1ED0A3}" destId="{E3B6B288-7AD9-48B5-94E6-D6274567F685}" srcOrd="7" destOrd="0" presId="urn:microsoft.com/office/officeart/2005/8/layout/vProcess5"/>
    <dgm:cxn modelId="{79707A7A-7B5A-487D-BA21-96D9577F5F62}" type="presParOf" srcId="{D071594A-89E7-4195-ADF8-AC23FB1ED0A3}" destId="{691F47EC-DB2D-4E2E-80C9-E3C2F7151864}" srcOrd="8" destOrd="0" presId="urn:microsoft.com/office/officeart/2005/8/layout/vProcess5"/>
    <dgm:cxn modelId="{E41AC9D0-BD33-4583-82BF-AC092E627E00}" type="presParOf" srcId="{D071594A-89E7-4195-ADF8-AC23FB1ED0A3}" destId="{35C65505-6380-4446-8DC2-7340DF902118}" srcOrd="9" destOrd="0" presId="urn:microsoft.com/office/officeart/2005/8/layout/vProcess5"/>
    <dgm:cxn modelId="{5FFA40E4-7364-473E-A8CE-C8D1B2AA0310}" type="presParOf" srcId="{D071594A-89E7-4195-ADF8-AC23FB1ED0A3}" destId="{E3EC6CDB-239B-4B18-95A7-40393C2AAF30}" srcOrd="10" destOrd="0" presId="urn:microsoft.com/office/officeart/2005/8/layout/vProcess5"/>
    <dgm:cxn modelId="{E9B8121F-DD09-4495-AB3E-C87D852EC3E4}" type="presParOf" srcId="{D071594A-89E7-4195-ADF8-AC23FB1ED0A3}" destId="{239F6D9A-D994-423F-A8A1-C638447613B4}" srcOrd="11" destOrd="0" presId="urn:microsoft.com/office/officeart/2005/8/layout/vProcess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BB95AA-8E88-470F-8934-958226889D28}">
      <dsp:nvSpPr>
        <dsp:cNvPr id="0" name=""/>
        <dsp:cNvSpPr/>
      </dsp:nvSpPr>
      <dsp:spPr>
        <a:xfrm>
          <a:off x="11720" y="143498"/>
          <a:ext cx="7775978" cy="150876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0" u="none" kern="1200" dirty="0">
              <a:latin typeface="Garamond" panose="02020404030301010803" pitchFamily="18" charset="0"/>
            </a:rPr>
            <a:t>Grace Period Registration &amp; Voting: </a:t>
          </a:r>
        </a:p>
        <a:p>
          <a:pPr marL="0" lvl="0" indent="0" algn="l" defTabSz="1333500">
            <a:lnSpc>
              <a:spcPct val="90000"/>
            </a:lnSpc>
            <a:spcBef>
              <a:spcPct val="0"/>
            </a:spcBef>
            <a:spcAft>
              <a:spcPct val="35000"/>
            </a:spcAft>
            <a:buNone/>
          </a:pPr>
          <a:r>
            <a:rPr lang="en-US" sz="3000" b="0" u="sng" kern="1200" dirty="0">
              <a:latin typeface="Garamond" panose="02020404030301010803" pitchFamily="18" charset="0"/>
            </a:rPr>
            <a:t>February 21</a:t>
          </a:r>
          <a:r>
            <a:rPr lang="en-US" sz="3000" b="0" u="sng" kern="1200" baseline="30000" dirty="0">
              <a:latin typeface="Garamond" panose="02020404030301010803" pitchFamily="18" charset="0"/>
            </a:rPr>
            <a:t>st</a:t>
          </a:r>
          <a:r>
            <a:rPr lang="en-US" sz="3000" b="0" u="sng" kern="1200" dirty="0">
              <a:latin typeface="Garamond" panose="02020404030301010803" pitchFamily="18" charset="0"/>
            </a:rPr>
            <a:t>-March 19</a:t>
          </a:r>
          <a:r>
            <a:rPr lang="en-US" sz="3000" b="0" u="sng" kern="1200" baseline="30000" dirty="0">
              <a:latin typeface="Garamond" panose="02020404030301010803" pitchFamily="18" charset="0"/>
            </a:rPr>
            <a:t>th</a:t>
          </a:r>
          <a:r>
            <a:rPr lang="en-US" sz="3000" b="0" u="sng" kern="1200" dirty="0">
              <a:latin typeface="Garamond" panose="02020404030301010803" pitchFamily="18" charset="0"/>
            </a:rPr>
            <a:t> </a:t>
          </a:r>
        </a:p>
      </dsp:txBody>
      <dsp:txXfrm>
        <a:off x="55910" y="187688"/>
        <a:ext cx="5682815" cy="1420380"/>
      </dsp:txXfrm>
    </dsp:sp>
    <dsp:sp modelId="{AF2A6E9D-EB8E-45EC-8E9E-5DA70D5158F7}">
      <dsp:nvSpPr>
        <dsp:cNvPr id="0" name=""/>
        <dsp:cNvSpPr/>
      </dsp:nvSpPr>
      <dsp:spPr>
        <a:xfrm>
          <a:off x="104126" y="1920241"/>
          <a:ext cx="7740283" cy="150876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0" u="none" kern="1200" dirty="0">
              <a:latin typeface="Garamond" panose="02020404030301010803" pitchFamily="18" charset="0"/>
            </a:rPr>
            <a:t>Early Voting:</a:t>
          </a:r>
          <a:br>
            <a:rPr lang="en-US" sz="3000" b="0" u="sng" kern="1200" dirty="0">
              <a:latin typeface="Garamond" panose="02020404030301010803" pitchFamily="18" charset="0"/>
            </a:rPr>
          </a:br>
          <a:r>
            <a:rPr lang="en-US" sz="3000" b="0" u="sng" kern="1200" dirty="0">
              <a:latin typeface="Garamond" panose="02020404030301010803" pitchFamily="18" charset="0"/>
            </a:rPr>
            <a:t>Feb 8</a:t>
          </a:r>
          <a:r>
            <a:rPr lang="en-US" sz="3000" b="0" u="sng" kern="1200" baseline="30000" dirty="0">
              <a:latin typeface="Garamond" panose="02020404030301010803" pitchFamily="18" charset="0"/>
            </a:rPr>
            <a:t>th</a:t>
          </a:r>
          <a:r>
            <a:rPr lang="en-US" sz="3000" b="0" u="sng" kern="1200" dirty="0">
              <a:latin typeface="Garamond" panose="02020404030301010803" pitchFamily="18" charset="0"/>
            </a:rPr>
            <a:t> (in office of EA)-March 18th</a:t>
          </a:r>
        </a:p>
      </dsp:txBody>
      <dsp:txXfrm>
        <a:off x="148316" y="1964431"/>
        <a:ext cx="5829783" cy="1420379"/>
      </dsp:txXfrm>
    </dsp:sp>
    <dsp:sp modelId="{945B2E68-5C49-4B13-AF9E-C473811CD04B}">
      <dsp:nvSpPr>
        <dsp:cNvPr id="0" name=""/>
        <dsp:cNvSpPr/>
      </dsp:nvSpPr>
      <dsp:spPr>
        <a:xfrm>
          <a:off x="86117" y="3559823"/>
          <a:ext cx="7687322" cy="150876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u="none" kern="1200" dirty="0">
              <a:latin typeface="Garamond" panose="02020404030301010803" pitchFamily="18" charset="0"/>
            </a:rPr>
            <a:t>Vote by Mail:</a:t>
          </a:r>
          <a:br>
            <a:rPr lang="en-US" sz="3200" b="0" u="none" kern="1200" dirty="0">
              <a:latin typeface="Garamond" panose="02020404030301010803" pitchFamily="18" charset="0"/>
            </a:rPr>
          </a:br>
          <a:r>
            <a:rPr lang="en-US" sz="3200" b="0" u="sng" kern="1200" dirty="0">
              <a:latin typeface="Garamond" panose="02020404030301010803" pitchFamily="18" charset="0"/>
            </a:rPr>
            <a:t>Feb 8</a:t>
          </a:r>
          <a:r>
            <a:rPr lang="en-US" sz="3200" b="0" u="sng" kern="1200" baseline="30000" dirty="0">
              <a:latin typeface="Garamond" panose="02020404030301010803" pitchFamily="18" charset="0"/>
            </a:rPr>
            <a:t>th</a:t>
          </a:r>
          <a:r>
            <a:rPr lang="en-US" sz="3200" b="0" u="sng" kern="1200" dirty="0">
              <a:latin typeface="Garamond" panose="02020404030301010803" pitchFamily="18" charset="0"/>
            </a:rPr>
            <a:t>-March 14</a:t>
          </a:r>
          <a:r>
            <a:rPr lang="en-US" sz="3200" b="0" u="sng" kern="1200" baseline="30000" dirty="0">
              <a:latin typeface="Garamond" panose="02020404030301010803" pitchFamily="18" charset="0"/>
            </a:rPr>
            <a:t>th</a:t>
          </a:r>
          <a:r>
            <a:rPr lang="en-US" sz="3200" b="0" u="sng" kern="1200" dirty="0">
              <a:latin typeface="Garamond" panose="02020404030301010803" pitchFamily="18" charset="0"/>
            </a:rPr>
            <a:t>  </a:t>
          </a:r>
        </a:p>
      </dsp:txBody>
      <dsp:txXfrm>
        <a:off x="130307" y="3604013"/>
        <a:ext cx="5798899" cy="1420379"/>
      </dsp:txXfrm>
    </dsp:sp>
    <dsp:sp modelId="{15612007-F312-4844-9779-254F2E903B21}">
      <dsp:nvSpPr>
        <dsp:cNvPr id="0" name=""/>
        <dsp:cNvSpPr/>
      </dsp:nvSpPr>
      <dsp:spPr>
        <a:xfrm>
          <a:off x="106875" y="5206737"/>
          <a:ext cx="7817817" cy="150876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u="none" kern="1200" dirty="0">
              <a:latin typeface="Garamond" panose="02020404030301010803" pitchFamily="18" charset="0"/>
            </a:rPr>
            <a:t>Close of Registration:</a:t>
          </a:r>
          <a:br>
            <a:rPr lang="en-US" sz="3200" b="0" u="none" kern="1200" dirty="0">
              <a:latin typeface="Garamond" panose="02020404030301010803" pitchFamily="18" charset="0"/>
            </a:rPr>
          </a:br>
          <a:r>
            <a:rPr lang="en-US" sz="3200" b="0" u="sng" kern="1200" dirty="0">
              <a:latin typeface="Garamond" panose="02020404030301010803" pitchFamily="18" charset="0"/>
            </a:rPr>
            <a:t>Feb 20/Mar 3rd </a:t>
          </a:r>
        </a:p>
      </dsp:txBody>
      <dsp:txXfrm>
        <a:off x="151065" y="5250927"/>
        <a:ext cx="5889065" cy="1420379"/>
      </dsp:txXfrm>
    </dsp:sp>
    <dsp:sp modelId="{6AD1EE1F-4EFD-4E5C-8430-E6B8C1A62BAA}">
      <dsp:nvSpPr>
        <dsp:cNvPr id="0" name=""/>
        <dsp:cNvSpPr/>
      </dsp:nvSpPr>
      <dsp:spPr>
        <a:xfrm>
          <a:off x="6377879" y="1161908"/>
          <a:ext cx="980694" cy="980694"/>
        </a:xfrm>
        <a:prstGeom prst="downArrow">
          <a:avLst>
            <a:gd name="adj1" fmla="val 55000"/>
            <a:gd name="adj2" fmla="val 45000"/>
          </a:avLst>
        </a:prstGeom>
        <a:no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6598535" y="1161908"/>
        <a:ext cx="539382" cy="737972"/>
      </dsp:txXfrm>
    </dsp:sp>
    <dsp:sp modelId="{62B9270E-B53F-4D14-B009-2225179EB748}">
      <dsp:nvSpPr>
        <dsp:cNvPr id="0" name=""/>
        <dsp:cNvSpPr/>
      </dsp:nvSpPr>
      <dsp:spPr>
        <a:xfrm>
          <a:off x="6468193" y="2870073"/>
          <a:ext cx="980694" cy="980694"/>
        </a:xfrm>
        <a:prstGeom prst="downArrow">
          <a:avLst>
            <a:gd name="adj1" fmla="val 55000"/>
            <a:gd name="adj2" fmla="val 45000"/>
          </a:avLst>
        </a:prstGeom>
        <a:no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6688849" y="2870073"/>
        <a:ext cx="539382" cy="737972"/>
      </dsp:txXfrm>
    </dsp:sp>
    <dsp:sp modelId="{E3B6B288-7AD9-48B5-94E6-D6274567F685}">
      <dsp:nvSpPr>
        <dsp:cNvPr id="0" name=""/>
        <dsp:cNvSpPr/>
      </dsp:nvSpPr>
      <dsp:spPr>
        <a:xfrm>
          <a:off x="6502919" y="4721733"/>
          <a:ext cx="980694" cy="980694"/>
        </a:xfrm>
        <a:prstGeom prst="downArrow">
          <a:avLst>
            <a:gd name="adj1" fmla="val 55000"/>
            <a:gd name="adj2" fmla="val 45000"/>
          </a:avLst>
        </a:prstGeom>
        <a:no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6723575" y="4721733"/>
        <a:ext cx="539382" cy="737972"/>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96A0488-538B-4754-89C1-D071A5BA97FB}" type="datetimeFigureOut">
              <a:rPr lang="en-US" smtClean="0"/>
              <a:t>2/2/2024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4698FFA-38F9-4EAF-A827-98CEC1C433A8}" type="slidenum">
              <a:rPr lang="en-US" smtClean="0"/>
              <a:t>‹#›</a:t>
            </a:fld>
            <a:endParaRPr lang="en-US"/>
          </a:p>
        </p:txBody>
      </p:sp>
    </p:spTree>
    <p:extLst>
      <p:ext uri="{BB962C8B-B14F-4D97-AF65-F5344CB8AC3E}">
        <p14:creationId xmlns:p14="http://schemas.microsoft.com/office/powerpoint/2010/main" val="2587465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(10 ILCS 5/13-2.1, 2.2); (10 ILCS 5/14-4.1)</a:t>
            </a:r>
            <a:endParaRPr lang="en-US" dirty="0"/>
          </a:p>
        </p:txBody>
      </p:sp>
      <p:sp>
        <p:nvSpPr>
          <p:cNvPr id="4" name="Slide Number Placeholder 3"/>
          <p:cNvSpPr>
            <a:spLocks noGrp="1"/>
          </p:cNvSpPr>
          <p:nvPr>
            <p:ph type="sldNum" sz="quarter" idx="10"/>
          </p:nvPr>
        </p:nvSpPr>
        <p:spPr/>
        <p:txBody>
          <a:bodyPr/>
          <a:lstStyle/>
          <a:p>
            <a:fld id="{F4698FFA-38F9-4EAF-A827-98CEC1C433A8}" type="slidenum">
              <a:rPr lang="en-US" smtClean="0"/>
              <a:t>1</a:t>
            </a:fld>
            <a:endParaRPr lang="en-US"/>
          </a:p>
        </p:txBody>
      </p:sp>
    </p:spTree>
    <p:extLst>
      <p:ext uri="{BB962C8B-B14F-4D97-AF65-F5344CB8AC3E}">
        <p14:creationId xmlns:p14="http://schemas.microsoft.com/office/powerpoint/2010/main" val="3845092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Check that the date and the precinct designation on the ballot sheets are correct.  If more than one ballot style is being issued in your precinct, be sure that you have the correct ballot styles. The ballot styles may be indicated on the ballot by code, color or number. </a:t>
            </a:r>
          </a:p>
          <a:p>
            <a:pPr eaLnBrk="1" hangingPunct="1"/>
            <a:endParaRPr lang="en-US" dirty="0"/>
          </a:p>
          <a:p>
            <a:pPr eaLnBrk="1" hangingPunct="1"/>
            <a:r>
              <a:rPr lang="en-US" dirty="0"/>
              <a:t>Make</a:t>
            </a:r>
            <a:r>
              <a:rPr lang="en-US" baseline="0" dirty="0"/>
              <a:t> sure that each voter is given the correct ballot sheet.  A voter should only be voting on races for the voting districts in which they live.</a:t>
            </a: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F4698FFA-38F9-4EAF-A827-98CEC1C433A8}" type="slidenum">
              <a:rPr lang="en-US" smtClean="0"/>
              <a:t>10</a:t>
            </a:fld>
            <a:endParaRPr lang="en-US"/>
          </a:p>
        </p:txBody>
      </p:sp>
    </p:spTree>
    <p:extLst>
      <p:ext uri="{BB962C8B-B14F-4D97-AF65-F5344CB8AC3E}">
        <p14:creationId xmlns:p14="http://schemas.microsoft.com/office/powerpoint/2010/main" val="4978972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When the tabulator is turned on</a:t>
            </a:r>
            <a:r>
              <a:rPr lang="en-US" baseline="0" dirty="0"/>
              <a:t> and the zero tape prints, you will need to conduct the same inspection with the zero tape against the specimen ballot. </a:t>
            </a:r>
            <a:endParaRPr lang="en-US" dirty="0"/>
          </a:p>
        </p:txBody>
      </p:sp>
      <p:sp>
        <p:nvSpPr>
          <p:cNvPr id="4" name="Slide Number Placeholder 3"/>
          <p:cNvSpPr>
            <a:spLocks noGrp="1"/>
          </p:cNvSpPr>
          <p:nvPr>
            <p:ph type="sldNum" sz="quarter" idx="10"/>
          </p:nvPr>
        </p:nvSpPr>
        <p:spPr/>
        <p:txBody>
          <a:bodyPr/>
          <a:lstStyle/>
          <a:p>
            <a:fld id="{F4698FFA-38F9-4EAF-A827-98CEC1C433A8}" type="slidenum">
              <a:rPr lang="en-US" smtClean="0"/>
              <a:t>11</a:t>
            </a:fld>
            <a:endParaRPr lang="en-US"/>
          </a:p>
        </p:txBody>
      </p:sp>
    </p:spTree>
    <p:extLst>
      <p:ext uri="{BB962C8B-B14F-4D97-AF65-F5344CB8AC3E}">
        <p14:creationId xmlns:p14="http://schemas.microsoft.com/office/powerpoint/2010/main" val="33920608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In order for someone to be a valid “write-in candidate”, they must have completed a “Declaration of Intent to be a Write-in Candidate”.  This form must be filed with the proper election authority or authorities not later than </a:t>
            </a:r>
            <a:r>
              <a:rPr lang="en-US" i="1" u="sng" dirty="0"/>
              <a:t>61 days</a:t>
            </a:r>
            <a:r>
              <a:rPr lang="en-US" dirty="0"/>
              <a:t> prior to the election, which is the ballot certification deadline.  The change in this filing deadline allows more room on the ballot.  Write-in lines will now only be printed for those offices that have had a candidate submit a declaration of intent to be a write-in candidate.  Exception: When an objection to a candidates nominating papers is sustained (thereby creating a vacancy), then write-in votes shall be counted for persons who have filed a notarized declaration of intent for that office not later than </a:t>
            </a:r>
            <a:r>
              <a:rPr lang="en-US" u="sng" dirty="0"/>
              <a:t>7</a:t>
            </a:r>
            <a:r>
              <a:rPr lang="en-US" dirty="0"/>
              <a:t> days prior to the election.  In those cases, the election authority will have lines printed on the ballots for races that have objections pending at the time of ordering the ballots. </a:t>
            </a:r>
            <a:r>
              <a:rPr lang="en-US" sz="1200" b="0" i="0" kern="1200" dirty="0">
                <a:solidFill>
                  <a:schemeClr val="tx1"/>
                </a:solidFill>
                <a:effectLst/>
                <a:latin typeface="+mn-lt"/>
                <a:ea typeface="+mn-ea"/>
                <a:cs typeface="+mn-cs"/>
              </a:rPr>
              <a:t>(10 ILCS 5/17-16.1); (10 ILCS 5/18-9.1)</a:t>
            </a:r>
            <a:endParaRPr lang="en-US" dirty="0"/>
          </a:p>
          <a:p>
            <a:pPr eaLnBrk="1" hangingPunct="1"/>
            <a:endParaRPr lang="en-US" dirty="0"/>
          </a:p>
          <a:p>
            <a:pPr defTabSz="914266" eaLnBrk="1" hangingPunct="1">
              <a:defRPr/>
            </a:pPr>
            <a:r>
              <a:rPr lang="en-US" dirty="0"/>
              <a:t>If a write-in candidate is running in a district that goes into more than one election jurisdiction, the candidate must file this form in every election jurisdiction in which he/she would like to have their write-in votes counted.</a:t>
            </a:r>
          </a:p>
          <a:p>
            <a:endParaRPr lang="en-US" dirty="0"/>
          </a:p>
        </p:txBody>
      </p:sp>
      <p:sp>
        <p:nvSpPr>
          <p:cNvPr id="4" name="Slide Number Placeholder 3"/>
          <p:cNvSpPr>
            <a:spLocks noGrp="1"/>
          </p:cNvSpPr>
          <p:nvPr>
            <p:ph type="sldNum" sz="quarter" idx="10"/>
          </p:nvPr>
        </p:nvSpPr>
        <p:spPr/>
        <p:txBody>
          <a:bodyPr/>
          <a:lstStyle/>
          <a:p>
            <a:fld id="{F4698FFA-38F9-4EAF-A827-98CEC1C433A8}" type="slidenum">
              <a:rPr lang="en-US" smtClean="0"/>
              <a:t>12</a:t>
            </a:fld>
            <a:endParaRPr lang="en-US"/>
          </a:p>
        </p:txBody>
      </p:sp>
    </p:spTree>
    <p:extLst>
      <p:ext uri="{BB962C8B-B14F-4D97-AF65-F5344CB8AC3E}">
        <p14:creationId xmlns:p14="http://schemas.microsoft.com/office/powerpoint/2010/main" val="2856841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-Promptly at 6:00 am unlock the doors, and announce that the polls are open. </a:t>
            </a:r>
          </a:p>
          <a:p>
            <a:pPr eaLnBrk="1" hangingPunct="1"/>
            <a:endParaRPr lang="en-US" dirty="0"/>
          </a:p>
          <a:p>
            <a:pPr eaLnBrk="1" hangingPunct="1"/>
            <a:r>
              <a:rPr lang="en-US" dirty="0"/>
              <a:t>-If any judges are missing,</a:t>
            </a:r>
            <a:r>
              <a:rPr lang="en-US" baseline="0" dirty="0"/>
              <a:t> try to contact the missing judge.  If you can’t reach the missing judges, call the election authority’s office. If the election authority cannot provide a replacement judge, the other judges may appoint a replacement. Replacement judges cannot be appointed until after 6:15 am.  </a:t>
            </a:r>
          </a:p>
          <a:p>
            <a:pPr eaLnBrk="1" hangingPunct="1"/>
            <a:endParaRPr lang="en-US" dirty="0"/>
          </a:p>
          <a:p>
            <a:pPr eaLnBrk="1" hangingPunct="1"/>
            <a:r>
              <a:rPr lang="en-US" baseline="0" dirty="0"/>
              <a:t>-Collect pollwatcher credentials as soon as a pollwatcher enters the polling place.  These credentials are not returned to the pollwatcher, but rather are turned in with all your other supplies at the end of the day to the election authority.</a:t>
            </a:r>
          </a:p>
          <a:p>
            <a:pPr eaLnBrk="1" hangingPunct="1"/>
            <a:endParaRPr lang="en-US" baseline="0" dirty="0"/>
          </a:p>
          <a:p>
            <a:pPr eaLnBrk="1" hangingPunct="1"/>
            <a:r>
              <a:rPr lang="en-US" baseline="0" dirty="0"/>
              <a:t>-ADA signage, </a:t>
            </a:r>
            <a:r>
              <a:rPr lang="en-US" sz="1200" b="0" i="0" kern="1200" baseline="0" dirty="0">
                <a:solidFill>
                  <a:schemeClr val="tx1"/>
                </a:solidFill>
                <a:effectLst/>
                <a:latin typeface="+mn-lt"/>
                <a:ea typeface="+mn-ea"/>
                <a:cs typeface="+mn-cs"/>
              </a:rPr>
              <a:t>26</a:t>
            </a:r>
            <a:r>
              <a:rPr lang="en-US" sz="1200" b="0" i="0" kern="1200" dirty="0">
                <a:solidFill>
                  <a:schemeClr val="tx1"/>
                </a:solidFill>
                <a:effectLst/>
                <a:latin typeface="+mn-lt"/>
                <a:ea typeface="+mn-ea"/>
                <a:cs typeface="+mn-cs"/>
              </a:rPr>
              <a:t> Ill. Adm. Code 209.30</a:t>
            </a:r>
            <a:endParaRPr lang="en-US" baseline="0" dirty="0"/>
          </a:p>
          <a:p>
            <a:endParaRPr lang="en-US" dirty="0"/>
          </a:p>
        </p:txBody>
      </p:sp>
      <p:sp>
        <p:nvSpPr>
          <p:cNvPr id="4" name="Slide Number Placeholder 3"/>
          <p:cNvSpPr>
            <a:spLocks noGrp="1"/>
          </p:cNvSpPr>
          <p:nvPr>
            <p:ph type="sldNum" sz="quarter" idx="10"/>
          </p:nvPr>
        </p:nvSpPr>
        <p:spPr/>
        <p:txBody>
          <a:bodyPr/>
          <a:lstStyle/>
          <a:p>
            <a:fld id="{F4698FFA-38F9-4EAF-A827-98CEC1C433A8}" type="slidenum">
              <a:rPr lang="en-US" smtClean="0"/>
              <a:t>13</a:t>
            </a:fld>
            <a:endParaRPr lang="en-US"/>
          </a:p>
        </p:txBody>
      </p:sp>
    </p:spTree>
    <p:extLst>
      <p:ext uri="{BB962C8B-B14F-4D97-AF65-F5344CB8AC3E}">
        <p14:creationId xmlns:p14="http://schemas.microsoft.com/office/powerpoint/2010/main" val="4287678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rial" pitchFamily="34" charset="0"/>
                <a:cs typeface="Arial" pitchFamily="34" charset="0"/>
              </a:rPr>
              <a:t>Ask if there are any new election judges: if they</a:t>
            </a:r>
            <a:r>
              <a:rPr lang="en-US" baseline="0" dirty="0">
                <a:latin typeface="Arial" pitchFamily="34" charset="0"/>
                <a:cs typeface="Arial" pitchFamily="34" charset="0"/>
              </a:rPr>
              <a:t> want more prep, call County Clerk’s office to set up a time to come in and get more hands on training with the machine. </a:t>
            </a:r>
            <a:endParaRPr lang="en-US" dirty="0">
              <a:latin typeface="Arial" pitchFamily="34" charset="0"/>
              <a:cs typeface="Arial"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rial" pitchFamily="34" charset="0"/>
                <a:cs typeface="Arial" pitchFamily="34" charset="0"/>
              </a:rPr>
              <a:t>Federal</a:t>
            </a:r>
            <a:r>
              <a:rPr lang="en-US" baseline="0" dirty="0">
                <a:latin typeface="Arial" pitchFamily="34" charset="0"/>
                <a:cs typeface="Arial" pitchFamily="34" charset="0"/>
              </a:rPr>
              <a:t> law requires every polling place to have voting equipment available for voters with disabilities.</a:t>
            </a:r>
          </a:p>
        </p:txBody>
      </p:sp>
      <p:sp>
        <p:nvSpPr>
          <p:cNvPr id="4" name="Slide Number Placeholder 3"/>
          <p:cNvSpPr>
            <a:spLocks noGrp="1"/>
          </p:cNvSpPr>
          <p:nvPr>
            <p:ph type="sldNum" sz="quarter" idx="10"/>
          </p:nvPr>
        </p:nvSpPr>
        <p:spPr/>
        <p:txBody>
          <a:bodyPr/>
          <a:lstStyle/>
          <a:p>
            <a:fld id="{F4698FFA-38F9-4EAF-A827-98CEC1C433A8}" type="slidenum">
              <a:rPr lang="en-US" smtClean="0"/>
              <a:t>14</a:t>
            </a:fld>
            <a:endParaRPr lang="en-US"/>
          </a:p>
        </p:txBody>
      </p:sp>
    </p:spTree>
    <p:extLst>
      <p:ext uri="{BB962C8B-B14F-4D97-AF65-F5344CB8AC3E}">
        <p14:creationId xmlns:p14="http://schemas.microsoft.com/office/powerpoint/2010/main" val="23322649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latin typeface="Arial" pitchFamily="34" charset="0"/>
                <a:cs typeface="Arial" pitchFamily="34" charset="0"/>
              </a:rPr>
              <a:t>Including where the ballots drop in from the tabulator and the auxiliary bin compartment (located on the side of the ballot box).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latin typeface="Arial" pitchFamily="34" charset="0"/>
                <a:cs typeface="Arial" pitchFamily="34" charset="0"/>
              </a:rPr>
              <a:t>Also make sure that it is clean – there is not water or anything in the box that could potentially damage the ballots. </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F4698FFA-38F9-4EAF-A827-98CEC1C433A8}" type="slidenum">
              <a:rPr lang="en-US" smtClean="0"/>
              <a:t>17</a:t>
            </a:fld>
            <a:endParaRPr lang="en-US"/>
          </a:p>
        </p:txBody>
      </p:sp>
    </p:spTree>
    <p:extLst>
      <p:ext uri="{BB962C8B-B14F-4D97-AF65-F5344CB8AC3E}">
        <p14:creationId xmlns:p14="http://schemas.microsoft.com/office/powerpoint/2010/main" val="35481124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698FFA-38F9-4EAF-A827-98CEC1C433A8}" type="slidenum">
              <a:rPr lang="en-US" smtClean="0"/>
              <a:t>18</a:t>
            </a:fld>
            <a:endParaRPr lang="en-US"/>
          </a:p>
        </p:txBody>
      </p:sp>
    </p:spTree>
    <p:extLst>
      <p:ext uri="{BB962C8B-B14F-4D97-AF65-F5344CB8AC3E}">
        <p14:creationId xmlns:p14="http://schemas.microsoft.com/office/powerpoint/2010/main" val="14320336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The headphones should be plugged into the jack located on the front lower right hand corner of the machine. </a:t>
            </a:r>
            <a:endParaRPr lang="en-US" dirty="0"/>
          </a:p>
        </p:txBody>
      </p:sp>
      <p:sp>
        <p:nvSpPr>
          <p:cNvPr id="4" name="Slide Number Placeholder 3"/>
          <p:cNvSpPr>
            <a:spLocks noGrp="1"/>
          </p:cNvSpPr>
          <p:nvPr>
            <p:ph type="sldNum" sz="quarter" idx="10"/>
          </p:nvPr>
        </p:nvSpPr>
        <p:spPr/>
        <p:txBody>
          <a:bodyPr/>
          <a:lstStyle/>
          <a:p>
            <a:fld id="{F4698FFA-38F9-4EAF-A827-98CEC1C433A8}" type="slidenum">
              <a:rPr lang="en-US" smtClean="0"/>
              <a:t>25</a:t>
            </a:fld>
            <a:endParaRPr lang="en-US"/>
          </a:p>
        </p:txBody>
      </p:sp>
    </p:spTree>
    <p:extLst>
      <p:ext uri="{BB962C8B-B14F-4D97-AF65-F5344CB8AC3E}">
        <p14:creationId xmlns:p14="http://schemas.microsoft.com/office/powerpoint/2010/main" val="42506895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698FFA-38F9-4EAF-A827-98CEC1C433A8}" type="slidenum">
              <a:rPr lang="en-US" smtClean="0"/>
              <a:t>27</a:t>
            </a:fld>
            <a:endParaRPr lang="en-US"/>
          </a:p>
        </p:txBody>
      </p:sp>
    </p:spTree>
    <p:extLst>
      <p:ext uri="{BB962C8B-B14F-4D97-AF65-F5344CB8AC3E}">
        <p14:creationId xmlns:p14="http://schemas.microsoft.com/office/powerpoint/2010/main" val="840772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Post the voting instruction cards in and around the polling place.  Voting instruction cards on how to “darken the oval” and “how to cast a write-in vote” should be placed in each booth. </a:t>
            </a:r>
            <a:r>
              <a:rPr lang="en-US" sz="1200" b="0" i="0" kern="1200" dirty="0">
                <a:solidFill>
                  <a:schemeClr val="tx1"/>
                </a:solidFill>
                <a:effectLst/>
                <a:latin typeface="+mn-lt"/>
                <a:ea typeface="+mn-ea"/>
                <a:cs typeface="+mn-cs"/>
              </a:rPr>
              <a:t>(10 ILCS 5/11-4.3)</a:t>
            </a:r>
            <a:endParaRPr lang="en-US" dirty="0"/>
          </a:p>
          <a:p>
            <a:endParaRPr lang="en-US" dirty="0"/>
          </a:p>
        </p:txBody>
      </p:sp>
      <p:sp>
        <p:nvSpPr>
          <p:cNvPr id="4" name="Slide Number Placeholder 3"/>
          <p:cNvSpPr>
            <a:spLocks noGrp="1"/>
          </p:cNvSpPr>
          <p:nvPr>
            <p:ph type="sldNum" sz="quarter" idx="10"/>
          </p:nvPr>
        </p:nvSpPr>
        <p:spPr/>
        <p:txBody>
          <a:bodyPr/>
          <a:lstStyle/>
          <a:p>
            <a:fld id="{F4698FFA-38F9-4EAF-A827-98CEC1C433A8}" type="slidenum">
              <a:rPr lang="en-US" smtClean="0"/>
              <a:t>29</a:t>
            </a:fld>
            <a:endParaRPr lang="en-US"/>
          </a:p>
        </p:txBody>
      </p:sp>
    </p:spTree>
    <p:extLst>
      <p:ext uri="{BB962C8B-B14F-4D97-AF65-F5344CB8AC3E}">
        <p14:creationId xmlns:p14="http://schemas.microsoft.com/office/powerpoint/2010/main" val="921464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marR="0" lvl="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a:t>Grace Period Registration &amp;</a:t>
            </a:r>
            <a:r>
              <a:rPr lang="en-US" u="none" baseline="0" dirty="0"/>
              <a:t> Voting: Can go directly to the Election Authority’s office or any other designated site. 27</a:t>
            </a:r>
            <a:r>
              <a:rPr lang="en-US" u="none" baseline="30000" dirty="0"/>
              <a:t>th</a:t>
            </a:r>
            <a:r>
              <a:rPr lang="en-US" u="none" baseline="0" dirty="0"/>
              <a:t> day prior to the election through Election Day. </a:t>
            </a:r>
            <a:r>
              <a:rPr lang="fr-FR" sz="1200" b="0" i="0" u="none" strike="noStrike" kern="1200" baseline="0" dirty="0">
                <a:solidFill>
                  <a:schemeClr val="tx1"/>
                </a:solidFill>
                <a:latin typeface="+mn-lt"/>
                <a:ea typeface="+mn-ea"/>
                <a:cs typeface="+mn-cs"/>
              </a:rPr>
              <a:t>(10 ILCS 5/4-50, 5-50, 6-100)</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u="none" baseline="0" dirty="0"/>
          </a:p>
          <a:p>
            <a:pPr marL="174708" marR="0" lvl="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Early Voting: 40</a:t>
            </a:r>
            <a:r>
              <a:rPr lang="en-US" baseline="30000" dirty="0"/>
              <a:t>th</a:t>
            </a:r>
            <a:r>
              <a:rPr lang="en-US" baseline="0" dirty="0"/>
              <a:t> day to 1 day prior to Election day. </a:t>
            </a:r>
            <a:r>
              <a:rPr lang="pt-BR" sz="1200" b="0" i="0" u="none" strike="noStrike" kern="1200" baseline="0" dirty="0">
                <a:solidFill>
                  <a:schemeClr val="tx1"/>
                </a:solidFill>
                <a:latin typeface="+mn-lt"/>
                <a:ea typeface="+mn-ea"/>
                <a:cs typeface="+mn-cs"/>
              </a:rPr>
              <a:t>(10 ILCS 5/2A-1.1b(j), 19A-15, 19A-20); </a:t>
            </a:r>
            <a:r>
              <a:rPr lang="en-US" sz="1200" b="0" i="0" u="none" strike="noStrike" kern="1200" baseline="0" dirty="0">
                <a:solidFill>
                  <a:schemeClr val="tx1"/>
                </a:solidFill>
                <a:latin typeface="+mn-lt"/>
                <a:ea typeface="+mn-ea"/>
                <a:cs typeface="+mn-cs"/>
              </a:rPr>
              <a:t>(10 ILCS 5/19A-15(b))</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p>
          <a:p>
            <a:pPr marL="174708" marR="0" lvl="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baseline="0" dirty="0"/>
              <a:t>Vote by Mail: May apply 90 days prior to Election day. 40</a:t>
            </a:r>
            <a:r>
              <a:rPr lang="en-US" u="none" baseline="30000" dirty="0"/>
              <a:t>th</a:t>
            </a:r>
            <a:r>
              <a:rPr lang="en-US" u="none" baseline="0" dirty="0"/>
              <a:t> day to 5</a:t>
            </a:r>
            <a:r>
              <a:rPr lang="en-US" u="none" baseline="30000" dirty="0"/>
              <a:t>th</a:t>
            </a:r>
            <a:r>
              <a:rPr lang="en-US" u="none" baseline="0" dirty="0"/>
              <a:t> day prior to Election day. </a:t>
            </a:r>
            <a:r>
              <a:rPr lang="en-US" sz="1200" b="0" i="0" u="none" strike="noStrike" kern="1200" baseline="0" dirty="0">
                <a:solidFill>
                  <a:schemeClr val="tx1"/>
                </a:solidFill>
                <a:latin typeface="+mn-lt"/>
                <a:ea typeface="+mn-ea"/>
                <a:cs typeface="+mn-cs"/>
              </a:rPr>
              <a:t>(10 ILCS 5/19-4)</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u="none" baseline="0" dirty="0"/>
          </a:p>
          <a:p>
            <a:pPr marL="174708" marR="0" lvl="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baseline="0" dirty="0"/>
              <a:t>Close of Registration: Regular close, 28</a:t>
            </a:r>
            <a:r>
              <a:rPr lang="en-US" u="none" baseline="30000" dirty="0"/>
              <a:t>th</a:t>
            </a:r>
            <a:r>
              <a:rPr lang="en-US" u="none" baseline="0" dirty="0"/>
              <a:t> day prior to Election Day. SBE Online close, 16</a:t>
            </a:r>
            <a:r>
              <a:rPr lang="en-US" u="none" baseline="30000" dirty="0"/>
              <a:t>th</a:t>
            </a:r>
            <a:r>
              <a:rPr lang="en-US" u="none" baseline="0" dirty="0"/>
              <a:t> day prior to Election Day. </a:t>
            </a:r>
            <a:r>
              <a:rPr lang="fr-FR" sz="1200" b="0" i="0" u="none" strike="noStrike" kern="1200" baseline="0" dirty="0">
                <a:solidFill>
                  <a:schemeClr val="tx1"/>
                </a:solidFill>
                <a:latin typeface="+mn-lt"/>
                <a:ea typeface="+mn-ea"/>
                <a:cs typeface="+mn-cs"/>
              </a:rPr>
              <a:t>(10 ILCS 5/4-6, 4-16, 5-5, 5-23, 6-29, 6-50, 6-53, 6-54); </a:t>
            </a:r>
            <a:r>
              <a:rPr lang="en-US" sz="1200" b="0" i="0" u="none" strike="noStrike" kern="1200" baseline="0" dirty="0">
                <a:solidFill>
                  <a:schemeClr val="tx1"/>
                </a:solidFill>
                <a:latin typeface="+mn-lt"/>
                <a:ea typeface="+mn-ea"/>
                <a:cs typeface="+mn-cs"/>
              </a:rPr>
              <a:t>(10 ILCS 5/1A-16.5)</a:t>
            </a:r>
            <a:endParaRPr lang="en-US" u="none" baseline="0" dirty="0"/>
          </a:p>
          <a:p>
            <a:pPr marL="174708" indent="-174708">
              <a:buFont typeface="Arial" panose="020B0604020202020204" pitchFamily="34" charset="0"/>
              <a:buChar char="•"/>
            </a:pPr>
            <a:endParaRPr lang="en-US" u="none" baseline="0" dirty="0"/>
          </a:p>
          <a:p>
            <a:pPr marL="174708" indent="-174708">
              <a:buFont typeface="Arial" panose="020B0604020202020204" pitchFamily="34" charset="0"/>
              <a:buChar char="•"/>
            </a:pPr>
            <a:r>
              <a:rPr lang="en-US" u="none" baseline="0" dirty="0"/>
              <a:t>If you are not scheduled to work in your precinct on Election Day, make sure to take advantage of one of these days to vote beforehand. </a:t>
            </a:r>
          </a:p>
        </p:txBody>
      </p:sp>
      <p:sp>
        <p:nvSpPr>
          <p:cNvPr id="4" name="Slide Number Placeholder 3"/>
          <p:cNvSpPr>
            <a:spLocks noGrp="1"/>
          </p:cNvSpPr>
          <p:nvPr>
            <p:ph type="sldNum" sz="quarter" idx="10"/>
          </p:nvPr>
        </p:nvSpPr>
        <p:spPr/>
        <p:txBody>
          <a:bodyPr/>
          <a:lstStyle/>
          <a:p>
            <a:fld id="{F4698FFA-38F9-4EAF-A827-98CEC1C433A8}" type="slidenum">
              <a:rPr lang="en-US" smtClean="0"/>
              <a:t>2</a:t>
            </a:fld>
            <a:endParaRPr lang="en-US"/>
          </a:p>
        </p:txBody>
      </p:sp>
    </p:spTree>
    <p:extLst>
      <p:ext uri="{BB962C8B-B14F-4D97-AF65-F5344CB8AC3E}">
        <p14:creationId xmlns:p14="http://schemas.microsoft.com/office/powerpoint/2010/main" val="13496216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i="1" dirty="0"/>
              <a:t>Other than</a:t>
            </a:r>
            <a:r>
              <a:rPr lang="en-US" i="1" baseline="0" dirty="0"/>
              <a:t> the pollwatchers, w</a:t>
            </a:r>
            <a:r>
              <a:rPr lang="en-US" i="1" dirty="0"/>
              <a:t>ho else may be present at the polls on Election Day?</a:t>
            </a:r>
          </a:p>
          <a:p>
            <a:pPr eaLnBrk="1" hangingPunct="1"/>
            <a:r>
              <a:rPr lang="en-US" dirty="0"/>
              <a:t>Law enforcement</a:t>
            </a:r>
            <a:r>
              <a:rPr lang="en-US" baseline="0" dirty="0"/>
              <a:t> officers on official duty, and r</a:t>
            </a:r>
            <a:r>
              <a:rPr lang="en-US" dirty="0"/>
              <a:t>epresentatives of the State Board of Elections, the office’s of the State’s Attorney/Attorney General, and representatives of the Election Authority should be permitted to remain in the polling place with the election judges throughout the day. They may be there before the polls</a:t>
            </a:r>
            <a:r>
              <a:rPr lang="en-US" baseline="0" dirty="0"/>
              <a:t> open, during voting hours, or after the polls close. </a:t>
            </a:r>
            <a:r>
              <a:rPr lang="en-US" sz="1200" b="0" i="0" kern="1200" dirty="0">
                <a:solidFill>
                  <a:schemeClr val="tx1"/>
                </a:solidFill>
                <a:effectLst/>
                <a:latin typeface="+mn-lt"/>
                <a:ea typeface="+mn-ea"/>
                <a:cs typeface="+mn-cs"/>
              </a:rPr>
              <a:t>(10 ILCS 5/7-34)</a:t>
            </a:r>
            <a:endParaRPr lang="en-US" baseline="0" dirty="0"/>
          </a:p>
          <a:p>
            <a:pPr eaLnBrk="1" hangingPunct="1"/>
            <a:endParaRPr lang="en-US" baseline="0" dirty="0"/>
          </a:p>
          <a:p>
            <a:pPr defTabSz="914266" eaLnBrk="1" hangingPunct="1">
              <a:defRPr/>
            </a:pPr>
            <a:r>
              <a:rPr lang="en-US" b="0" i="1" baseline="0" dirty="0"/>
              <a:t>Pollwatchers are the only ones that must provide written pollwatcher credentials to the election judges at the polls on Election Day.  Everyone on </a:t>
            </a:r>
            <a:r>
              <a:rPr lang="en-US" b="0" i="1" u="sng" baseline="0" dirty="0"/>
              <a:t>this</a:t>
            </a:r>
            <a:r>
              <a:rPr lang="en-US" b="0" i="1" u="none" baseline="0" dirty="0"/>
              <a:t> </a:t>
            </a:r>
            <a:r>
              <a:rPr lang="en-US" b="0" i="1" baseline="0" dirty="0"/>
              <a:t>list is only required to </a:t>
            </a:r>
            <a:r>
              <a:rPr lang="en-US" b="0" i="1" u="sng" baseline="0" dirty="0"/>
              <a:t>show</a:t>
            </a:r>
            <a:r>
              <a:rPr lang="en-US" b="0" i="1" baseline="0" dirty="0"/>
              <a:t> their official credentials or other identification to the judges of election as they enter the polling place.  </a:t>
            </a:r>
          </a:p>
          <a:p>
            <a:endParaRPr lang="en-US" dirty="0"/>
          </a:p>
        </p:txBody>
      </p:sp>
      <p:sp>
        <p:nvSpPr>
          <p:cNvPr id="4" name="Slide Number Placeholder 3"/>
          <p:cNvSpPr>
            <a:spLocks noGrp="1"/>
          </p:cNvSpPr>
          <p:nvPr>
            <p:ph type="sldNum" sz="quarter" idx="10"/>
          </p:nvPr>
        </p:nvSpPr>
        <p:spPr/>
        <p:txBody>
          <a:bodyPr/>
          <a:lstStyle/>
          <a:p>
            <a:fld id="{F4698FFA-38F9-4EAF-A827-98CEC1C433A8}" type="slidenum">
              <a:rPr lang="en-US" smtClean="0"/>
              <a:t>30</a:t>
            </a:fld>
            <a:endParaRPr lang="en-US"/>
          </a:p>
        </p:txBody>
      </p:sp>
    </p:spTree>
    <p:extLst>
      <p:ext uri="{BB962C8B-B14F-4D97-AF65-F5344CB8AC3E}">
        <p14:creationId xmlns:p14="http://schemas.microsoft.com/office/powerpoint/2010/main" val="11570013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 a qualified pollwatcher, a person just has to be a registered voter in Illinois. </a:t>
            </a:r>
            <a:r>
              <a:rPr lang="en-US" sz="1200" b="0" i="0" kern="1200" dirty="0">
                <a:solidFill>
                  <a:schemeClr val="tx1"/>
                </a:solidFill>
                <a:effectLst/>
                <a:latin typeface="+mn-lt"/>
                <a:ea typeface="+mn-ea"/>
                <a:cs typeface="+mn-cs"/>
              </a:rPr>
              <a:t>(10 ILCS 5/7-34)</a:t>
            </a:r>
            <a:endParaRPr lang="en-US" dirty="0"/>
          </a:p>
          <a:p>
            <a:endParaRPr lang="en-US" dirty="0"/>
          </a:p>
          <a:p>
            <a:pPr defTabSz="914266">
              <a:defRPr/>
            </a:pPr>
            <a:r>
              <a:rPr lang="en-US" dirty="0"/>
              <a:t>A </a:t>
            </a:r>
            <a:r>
              <a:rPr lang="en-US" dirty="0" err="1"/>
              <a:t>pollwatcher</a:t>
            </a:r>
            <a:r>
              <a:rPr lang="en-US" dirty="0"/>
              <a:t> must have a credential issued by the election authority or SBE, and also signed by the appointing authority.</a:t>
            </a:r>
          </a:p>
          <a:p>
            <a:r>
              <a:rPr lang="en-US" dirty="0"/>
              <a:t>There are many organizations and groups that can appoint </a:t>
            </a:r>
            <a:r>
              <a:rPr lang="en-US" dirty="0" err="1"/>
              <a:t>pollwatchers</a:t>
            </a:r>
            <a:r>
              <a:rPr lang="en-US" dirty="0"/>
              <a:t>.</a:t>
            </a:r>
          </a:p>
          <a:p>
            <a:endParaRPr lang="en-US" dirty="0"/>
          </a:p>
          <a:p>
            <a:r>
              <a:rPr lang="en-US" dirty="0" err="1"/>
              <a:t>Pollwatchers</a:t>
            </a:r>
            <a:r>
              <a:rPr lang="en-US" dirty="0"/>
              <a:t> must have a separate credential for each precinct they enter.</a:t>
            </a:r>
          </a:p>
          <a:p>
            <a:endParaRPr lang="en-US" dirty="0"/>
          </a:p>
        </p:txBody>
      </p:sp>
      <p:sp>
        <p:nvSpPr>
          <p:cNvPr id="4" name="Slide Number Placeholder 3"/>
          <p:cNvSpPr>
            <a:spLocks noGrp="1"/>
          </p:cNvSpPr>
          <p:nvPr>
            <p:ph type="sldNum" sz="quarter" idx="10"/>
          </p:nvPr>
        </p:nvSpPr>
        <p:spPr/>
        <p:txBody>
          <a:bodyPr/>
          <a:lstStyle/>
          <a:p>
            <a:fld id="{F4698FFA-38F9-4EAF-A827-98CEC1C433A8}" type="slidenum">
              <a:rPr lang="en-US" smtClean="0"/>
              <a:t>31</a:t>
            </a:fld>
            <a:endParaRPr lang="en-US"/>
          </a:p>
        </p:txBody>
      </p:sp>
    </p:spTree>
    <p:extLst>
      <p:ext uri="{BB962C8B-B14F-4D97-AF65-F5344CB8AC3E}">
        <p14:creationId xmlns:p14="http://schemas.microsoft.com/office/powerpoint/2010/main" val="1324925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dirty="0" err="1"/>
              <a:t>Pollwatchers</a:t>
            </a:r>
            <a:r>
              <a:rPr lang="en-US" dirty="0"/>
              <a:t> must present valid credentials to the election judges as soon as they enter the polling place.  Once a pollwatcher has surrendered his/her credential, he or she may come and go throughout the day unless such activity is disruptive. </a:t>
            </a:r>
            <a:r>
              <a:rPr lang="en-US" sz="1200" b="0" i="0" kern="1200" dirty="0">
                <a:solidFill>
                  <a:schemeClr val="tx1"/>
                </a:solidFill>
                <a:effectLst/>
                <a:latin typeface="+mn-lt"/>
                <a:ea typeface="+mn-ea"/>
                <a:cs typeface="+mn-cs"/>
              </a:rPr>
              <a:t>(10 ILCS 5/7-34)</a:t>
            </a:r>
            <a:endParaRPr lang="en-US" dirty="0"/>
          </a:p>
          <a:p>
            <a:endParaRPr lang="en-US" dirty="0"/>
          </a:p>
          <a:p>
            <a:r>
              <a:rPr lang="en-US" dirty="0"/>
              <a:t>All </a:t>
            </a:r>
            <a:r>
              <a:rPr lang="en-US" dirty="0" err="1"/>
              <a:t>pollwatcher</a:t>
            </a:r>
            <a:r>
              <a:rPr lang="en-US" baseline="0" dirty="0"/>
              <a:t> credentials must be returned to the election authority with all other materials at the end of the night.  </a:t>
            </a:r>
            <a:r>
              <a:rPr lang="en-US" dirty="0"/>
              <a:t>Some jurisdictions have</a:t>
            </a:r>
            <a:r>
              <a:rPr lang="en-US" baseline="0" dirty="0"/>
              <a:t> a separate envelope for the </a:t>
            </a:r>
            <a:r>
              <a:rPr lang="en-US" baseline="0" dirty="0" err="1"/>
              <a:t>pollwatcher</a:t>
            </a:r>
            <a:r>
              <a:rPr lang="en-US" baseline="0" dirty="0"/>
              <a:t> credentials.  This envelope is also used as a sign-in and sign-out sheet.</a:t>
            </a:r>
            <a:endParaRPr lang="en-US" dirty="0"/>
          </a:p>
          <a:p>
            <a:endParaRPr lang="en-US" dirty="0"/>
          </a:p>
        </p:txBody>
      </p:sp>
      <p:sp>
        <p:nvSpPr>
          <p:cNvPr id="4" name="Slide Number Placeholder 3"/>
          <p:cNvSpPr>
            <a:spLocks noGrp="1"/>
          </p:cNvSpPr>
          <p:nvPr>
            <p:ph type="sldNum" sz="quarter" idx="10"/>
          </p:nvPr>
        </p:nvSpPr>
        <p:spPr/>
        <p:txBody>
          <a:bodyPr/>
          <a:lstStyle/>
          <a:p>
            <a:fld id="{F4698FFA-38F9-4EAF-A827-98CEC1C433A8}" type="slidenum">
              <a:rPr lang="en-US" smtClean="0"/>
              <a:t>32</a:t>
            </a:fld>
            <a:endParaRPr lang="en-US"/>
          </a:p>
        </p:txBody>
      </p:sp>
    </p:spTree>
    <p:extLst>
      <p:ext uri="{BB962C8B-B14F-4D97-AF65-F5344CB8AC3E}">
        <p14:creationId xmlns:p14="http://schemas.microsoft.com/office/powerpoint/2010/main" val="38504024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Pollwatchers</a:t>
            </a:r>
            <a:r>
              <a:rPr lang="en-US" baseline="0" dirty="0"/>
              <a:t> may view any and everything in the polling place on election day…except how a person is voting their ballot. Pollwatchers </a:t>
            </a:r>
            <a:r>
              <a:rPr lang="en-US" dirty="0"/>
              <a:t>are not allowed to </a:t>
            </a:r>
            <a:r>
              <a:rPr lang="en-US" u="sng" dirty="0"/>
              <a:t>touch</a:t>
            </a:r>
            <a:r>
              <a:rPr lang="en-US" dirty="0"/>
              <a:t> any of the documents and materials. </a:t>
            </a:r>
            <a:r>
              <a:rPr lang="en-US" sz="1200" b="0" i="0" kern="1200" dirty="0">
                <a:solidFill>
                  <a:schemeClr val="tx1"/>
                </a:solidFill>
                <a:effectLst/>
                <a:latin typeface="+mn-lt"/>
                <a:ea typeface="+mn-ea"/>
                <a:cs typeface="+mn-cs"/>
              </a:rPr>
              <a:t>(10 ILCS 5/7-34); (10 ILCS 5/24-8); (10 ILCS 5/24A-8); (10 ILCS 5/24A-13); (10 ILCS 5/24B-8); (10 ILCS 5/24B-13); (10 ILCS 5/24C-8)</a:t>
            </a:r>
            <a:endParaRPr lang="en-US" dirty="0"/>
          </a:p>
          <a:p>
            <a:endParaRPr lang="en-US" dirty="0"/>
          </a:p>
        </p:txBody>
      </p:sp>
      <p:sp>
        <p:nvSpPr>
          <p:cNvPr id="4" name="Slide Number Placeholder 3"/>
          <p:cNvSpPr>
            <a:spLocks noGrp="1"/>
          </p:cNvSpPr>
          <p:nvPr>
            <p:ph type="sldNum" sz="quarter" idx="10"/>
          </p:nvPr>
        </p:nvSpPr>
        <p:spPr/>
        <p:txBody>
          <a:bodyPr/>
          <a:lstStyle/>
          <a:p>
            <a:fld id="{F4698FFA-38F9-4EAF-A827-98CEC1C433A8}" type="slidenum">
              <a:rPr lang="en-US" smtClean="0"/>
              <a:t>33</a:t>
            </a:fld>
            <a:endParaRPr lang="en-US"/>
          </a:p>
        </p:txBody>
      </p:sp>
    </p:spTree>
    <p:extLst>
      <p:ext uri="{BB962C8B-B14F-4D97-AF65-F5344CB8AC3E}">
        <p14:creationId xmlns:p14="http://schemas.microsoft.com/office/powerpoint/2010/main" val="2158149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A campaign free zone is that area in which no advertising pertaining to any candidate or proposition to be voted upon shall be displayed. No one is permitted to wear a campaign button, display political literature, or engage in any political discussion within the restricted area.  The campaign free zone is made up of the polling room and the distance within 100 horizontal feet of any such room.  Any person who violates this section may be punished for contempt of court. </a:t>
            </a:r>
            <a:r>
              <a:rPr lang="en-US" sz="1200" b="0" i="0" kern="1200" dirty="0">
                <a:solidFill>
                  <a:schemeClr val="tx1"/>
                </a:solidFill>
                <a:effectLst/>
                <a:latin typeface="+mn-lt"/>
                <a:ea typeface="+mn-ea"/>
                <a:cs typeface="+mn-cs"/>
              </a:rPr>
              <a:t>(10 ILCS 5/7-41)</a:t>
            </a:r>
            <a:r>
              <a:rPr lang="en-US" dirty="0"/>
              <a:t> </a:t>
            </a:r>
          </a:p>
          <a:p>
            <a:pPr eaLnBrk="1" hangingPunct="1"/>
            <a:endParaRPr lang="en-US" dirty="0"/>
          </a:p>
          <a:p>
            <a:pPr eaLnBrk="1" hangingPunct="1"/>
            <a:r>
              <a:rPr lang="en-US" dirty="0"/>
              <a:t>Electioneering is defined as working for, or in the interest of a candidate, party or proposition.</a:t>
            </a:r>
          </a:p>
          <a:p>
            <a:endParaRPr lang="en-US" dirty="0"/>
          </a:p>
        </p:txBody>
      </p:sp>
      <p:sp>
        <p:nvSpPr>
          <p:cNvPr id="4" name="Slide Number Placeholder 3"/>
          <p:cNvSpPr>
            <a:spLocks noGrp="1"/>
          </p:cNvSpPr>
          <p:nvPr>
            <p:ph type="sldNum" sz="quarter" idx="10"/>
          </p:nvPr>
        </p:nvSpPr>
        <p:spPr/>
        <p:txBody>
          <a:bodyPr/>
          <a:lstStyle/>
          <a:p>
            <a:fld id="{F4698FFA-38F9-4EAF-A827-98CEC1C433A8}" type="slidenum">
              <a:rPr lang="en-US" smtClean="0"/>
              <a:t>34</a:t>
            </a:fld>
            <a:endParaRPr lang="en-US"/>
          </a:p>
        </p:txBody>
      </p:sp>
    </p:spTree>
    <p:extLst>
      <p:ext uri="{BB962C8B-B14F-4D97-AF65-F5344CB8AC3E}">
        <p14:creationId xmlns:p14="http://schemas.microsoft.com/office/powerpoint/2010/main" val="9086546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698FFA-38F9-4EAF-A827-98CEC1C433A8}" type="slidenum">
              <a:rPr lang="en-US" smtClean="0"/>
              <a:t>35</a:t>
            </a:fld>
            <a:endParaRPr lang="en-US"/>
          </a:p>
        </p:txBody>
      </p:sp>
    </p:spTree>
    <p:extLst>
      <p:ext uri="{BB962C8B-B14F-4D97-AF65-F5344CB8AC3E}">
        <p14:creationId xmlns:p14="http://schemas.microsoft.com/office/powerpoint/2010/main" val="12306045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-Promptly at 6:00 am unlock the doors, and announce that the polls are open. </a:t>
            </a:r>
            <a:r>
              <a:rPr lang="en-US" sz="1200" b="0" i="0" kern="1200" dirty="0">
                <a:solidFill>
                  <a:schemeClr val="tx1"/>
                </a:solidFill>
                <a:effectLst/>
                <a:latin typeface="+mn-lt"/>
                <a:ea typeface="+mn-ea"/>
                <a:cs typeface="+mn-cs"/>
              </a:rPr>
              <a:t>(10 ILCS 5/17-2)</a:t>
            </a:r>
            <a:endParaRPr lang="en-US" dirty="0"/>
          </a:p>
          <a:p>
            <a:pPr eaLnBrk="1" hangingPunct="1"/>
            <a:endParaRPr lang="en-US" dirty="0"/>
          </a:p>
          <a:p>
            <a:pPr eaLnBrk="1" hangingPunct="1"/>
            <a:r>
              <a:rPr lang="en-US" dirty="0"/>
              <a:t>-If any judges are missing,</a:t>
            </a:r>
            <a:r>
              <a:rPr lang="en-US" baseline="0" dirty="0"/>
              <a:t> try to contact the missing judge.  If you can’t reach the missing judges, call the election authority’s office. If the election authority cannot provide a replacement judge, the other judges may appoint a replacement. Replacement judges cannot be appointed until after 6:15 am.  </a:t>
            </a:r>
          </a:p>
          <a:p>
            <a:pPr eaLnBrk="1" hangingPunct="1"/>
            <a:endParaRPr lang="en-US" dirty="0"/>
          </a:p>
          <a:p>
            <a:pPr eaLnBrk="1" hangingPunct="1"/>
            <a:r>
              <a:rPr lang="en-US" baseline="0" dirty="0"/>
              <a:t>-Collect </a:t>
            </a:r>
            <a:r>
              <a:rPr lang="en-US" baseline="0" dirty="0" err="1"/>
              <a:t>pollwatcher</a:t>
            </a:r>
            <a:r>
              <a:rPr lang="en-US" baseline="0" dirty="0"/>
              <a:t> credentials as soon as a </a:t>
            </a:r>
            <a:r>
              <a:rPr lang="en-US" baseline="0" dirty="0" err="1"/>
              <a:t>pollwatcher</a:t>
            </a:r>
            <a:r>
              <a:rPr lang="en-US" baseline="0" dirty="0"/>
              <a:t> enters the polling place.  These credentials are not returned to the </a:t>
            </a:r>
            <a:r>
              <a:rPr lang="en-US" baseline="0" dirty="0" err="1"/>
              <a:t>pollwatcher</a:t>
            </a:r>
            <a:r>
              <a:rPr lang="en-US" baseline="0" dirty="0"/>
              <a:t>, but rather are turned in with all your other supplies at the end of the day to the election authority.</a:t>
            </a:r>
          </a:p>
          <a:p>
            <a:endParaRPr lang="en-US" b="1" dirty="0"/>
          </a:p>
        </p:txBody>
      </p:sp>
      <p:sp>
        <p:nvSpPr>
          <p:cNvPr id="4" name="Slide Number Placeholder 3"/>
          <p:cNvSpPr>
            <a:spLocks noGrp="1"/>
          </p:cNvSpPr>
          <p:nvPr>
            <p:ph type="sldNum" sz="quarter" idx="10"/>
          </p:nvPr>
        </p:nvSpPr>
        <p:spPr/>
        <p:txBody>
          <a:bodyPr/>
          <a:lstStyle/>
          <a:p>
            <a:fld id="{F4698FFA-38F9-4EAF-A827-98CEC1C433A8}" type="slidenum">
              <a:rPr lang="en-US" smtClean="0"/>
              <a:t>36</a:t>
            </a:fld>
            <a:endParaRPr lang="en-US"/>
          </a:p>
        </p:txBody>
      </p:sp>
    </p:spTree>
    <p:extLst>
      <p:ext uri="{BB962C8B-B14F-4D97-AF65-F5344CB8AC3E}">
        <p14:creationId xmlns:p14="http://schemas.microsoft.com/office/powerpoint/2010/main" val="15428396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list will be provided by your election authority of everyone that has requested a Vote by Mail, Early or Grace Period Ballot.  These ballots will be processed at a central location specified by the election authority.</a:t>
            </a:r>
          </a:p>
          <a:p>
            <a:endParaRPr lang="en-US" dirty="0"/>
          </a:p>
        </p:txBody>
      </p:sp>
      <p:sp>
        <p:nvSpPr>
          <p:cNvPr id="4" name="Slide Number Placeholder 3"/>
          <p:cNvSpPr>
            <a:spLocks noGrp="1"/>
          </p:cNvSpPr>
          <p:nvPr>
            <p:ph type="sldNum" sz="quarter" idx="10"/>
          </p:nvPr>
        </p:nvSpPr>
        <p:spPr/>
        <p:txBody>
          <a:bodyPr/>
          <a:lstStyle/>
          <a:p>
            <a:fld id="{F4698FFA-38F9-4EAF-A827-98CEC1C433A8}" type="slidenum">
              <a:rPr lang="en-US" smtClean="0"/>
              <a:t>37</a:t>
            </a:fld>
            <a:endParaRPr lang="en-US"/>
          </a:p>
        </p:txBody>
      </p:sp>
    </p:spTree>
    <p:extLst>
      <p:ext uri="{BB962C8B-B14F-4D97-AF65-F5344CB8AC3E}">
        <p14:creationId xmlns:p14="http://schemas.microsoft.com/office/powerpoint/2010/main" val="2079982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voter may be challenged on their qualifications to vote by an Election Judge, a </a:t>
            </a:r>
            <a:r>
              <a:rPr lang="en-US" dirty="0" err="1"/>
              <a:t>Pollwatcher</a:t>
            </a:r>
            <a:r>
              <a:rPr lang="en-US" dirty="0"/>
              <a:t>, or any person</a:t>
            </a:r>
            <a:r>
              <a:rPr lang="en-US" baseline="0" dirty="0"/>
              <a:t> that is legally allowed to be in that polling place.</a:t>
            </a:r>
            <a:endParaRPr lang="en-US" dirty="0"/>
          </a:p>
          <a:p>
            <a:endParaRPr lang="en-US" dirty="0"/>
          </a:p>
        </p:txBody>
      </p:sp>
      <p:sp>
        <p:nvSpPr>
          <p:cNvPr id="4" name="Slide Number Placeholder 3"/>
          <p:cNvSpPr>
            <a:spLocks noGrp="1"/>
          </p:cNvSpPr>
          <p:nvPr>
            <p:ph type="sldNum" sz="quarter" idx="10"/>
          </p:nvPr>
        </p:nvSpPr>
        <p:spPr/>
        <p:txBody>
          <a:bodyPr/>
          <a:lstStyle/>
          <a:p>
            <a:fld id="{F4698FFA-38F9-4EAF-A827-98CEC1C433A8}" type="slidenum">
              <a:rPr lang="en-US" smtClean="0"/>
              <a:t>38</a:t>
            </a:fld>
            <a:endParaRPr lang="en-US"/>
          </a:p>
        </p:txBody>
      </p:sp>
    </p:spTree>
    <p:extLst>
      <p:ext uri="{BB962C8B-B14F-4D97-AF65-F5344CB8AC3E}">
        <p14:creationId xmlns:p14="http://schemas.microsoft.com/office/powerpoint/2010/main" val="8151719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many kinds of affidavits used in the polls on Election Day.  It is a good idea to review these affidavits so that you are familiar with them when you need to use them.  This is especially important for newly appointed election judges. </a:t>
            </a:r>
            <a:r>
              <a:rPr lang="en-US" sz="1200" b="0" i="0" kern="1200" dirty="0">
                <a:solidFill>
                  <a:schemeClr val="tx1"/>
                </a:solidFill>
                <a:effectLst/>
                <a:latin typeface="+mn-lt"/>
                <a:ea typeface="+mn-ea"/>
                <a:cs typeface="+mn-cs"/>
              </a:rPr>
              <a:t>(10 ILCS 5/17-9); (10 ILCS 5/17-10); (10 ILCS 5/17-14); (10 ILCS 5/18-5)</a:t>
            </a:r>
            <a:endParaRPr lang="en-US" dirty="0"/>
          </a:p>
          <a:p>
            <a:endParaRPr lang="en-US" dirty="0"/>
          </a:p>
        </p:txBody>
      </p:sp>
      <p:sp>
        <p:nvSpPr>
          <p:cNvPr id="4" name="Slide Number Placeholder 3"/>
          <p:cNvSpPr>
            <a:spLocks noGrp="1"/>
          </p:cNvSpPr>
          <p:nvPr>
            <p:ph type="sldNum" sz="quarter" idx="10"/>
          </p:nvPr>
        </p:nvSpPr>
        <p:spPr/>
        <p:txBody>
          <a:bodyPr/>
          <a:lstStyle/>
          <a:p>
            <a:fld id="{F4698FFA-38F9-4EAF-A827-98CEC1C433A8}" type="slidenum">
              <a:rPr lang="en-US" smtClean="0"/>
              <a:t>39</a:t>
            </a:fld>
            <a:endParaRPr lang="en-US"/>
          </a:p>
        </p:txBody>
      </p:sp>
    </p:spTree>
    <p:extLst>
      <p:ext uri="{BB962C8B-B14F-4D97-AF65-F5344CB8AC3E}">
        <p14:creationId xmlns:p14="http://schemas.microsoft.com/office/powerpoint/2010/main" val="638783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Newly registered voters-</a:t>
            </a:r>
          </a:p>
          <a:p>
            <a:r>
              <a:rPr lang="en-US" dirty="0"/>
              <a:t>Persons who apply to register to vote by mail but provide inadequate proof of identity to the election authority shall be notified by the election authority that their registration has not been fully completed and that they remain ineligible to vote by mail or in person until such proof is presented. These individuals will be flagged in the verification records going out to the polling places on election day.  If a “newly registered voter” provides sufficient</a:t>
            </a:r>
            <a:r>
              <a:rPr lang="en-US" baseline="0" dirty="0"/>
              <a:t> identification (see above list), he/she will be allowed to vote. </a:t>
            </a:r>
            <a:r>
              <a:rPr lang="en-US" sz="1200" b="0" i="0" kern="1200" dirty="0">
                <a:solidFill>
                  <a:schemeClr val="tx1"/>
                </a:solidFill>
                <a:effectLst/>
                <a:latin typeface="+mn-lt"/>
                <a:ea typeface="+mn-ea"/>
                <a:cs typeface="+mn-cs"/>
              </a:rPr>
              <a:t>(10 ILCS 5/1A-16)</a:t>
            </a:r>
            <a:endParaRPr lang="en-US" dirty="0"/>
          </a:p>
        </p:txBody>
      </p:sp>
      <p:sp>
        <p:nvSpPr>
          <p:cNvPr id="4" name="Slide Number Placeholder 3"/>
          <p:cNvSpPr>
            <a:spLocks noGrp="1"/>
          </p:cNvSpPr>
          <p:nvPr>
            <p:ph type="sldNum" sz="quarter" idx="10"/>
          </p:nvPr>
        </p:nvSpPr>
        <p:spPr/>
        <p:txBody>
          <a:bodyPr/>
          <a:lstStyle/>
          <a:p>
            <a:fld id="{F4698FFA-38F9-4EAF-A827-98CEC1C433A8}" type="slidenum">
              <a:rPr lang="en-US" smtClean="0"/>
              <a:t>3</a:t>
            </a:fld>
            <a:endParaRPr lang="en-US"/>
          </a:p>
        </p:txBody>
      </p:sp>
    </p:spTree>
    <p:extLst>
      <p:ext uri="{BB962C8B-B14F-4D97-AF65-F5344CB8AC3E}">
        <p14:creationId xmlns:p14="http://schemas.microsoft.com/office/powerpoint/2010/main" val="20910126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a:t>
            </a:r>
            <a:r>
              <a:rPr lang="en-US" baseline="0" dirty="0"/>
              <a:t> chart will be with your precinct kits.</a:t>
            </a:r>
          </a:p>
          <a:p>
            <a:pPr marL="174708" indent="-174708">
              <a:buFont typeface="Arial" panose="020B0604020202020204" pitchFamily="34" charset="0"/>
              <a:buChar char="•"/>
            </a:pPr>
            <a:r>
              <a:rPr lang="en-US" baseline="0" dirty="0"/>
              <a:t>Leave this chart out on your table on Election Day to help with different situations that may occur, and how to handle those situations.</a:t>
            </a:r>
            <a:endParaRPr lang="en-US" dirty="0"/>
          </a:p>
        </p:txBody>
      </p:sp>
      <p:sp>
        <p:nvSpPr>
          <p:cNvPr id="4" name="Slide Number Placeholder 3"/>
          <p:cNvSpPr>
            <a:spLocks noGrp="1"/>
          </p:cNvSpPr>
          <p:nvPr>
            <p:ph type="sldNum" sz="quarter" idx="10"/>
          </p:nvPr>
        </p:nvSpPr>
        <p:spPr/>
        <p:txBody>
          <a:bodyPr/>
          <a:lstStyle/>
          <a:p>
            <a:fld id="{F4698FFA-38F9-4EAF-A827-98CEC1C433A8}" type="slidenum">
              <a:rPr lang="en-US" smtClean="0"/>
              <a:t>40</a:t>
            </a:fld>
            <a:endParaRPr lang="en-US"/>
          </a:p>
        </p:txBody>
      </p:sp>
    </p:spTree>
    <p:extLst>
      <p:ext uri="{BB962C8B-B14F-4D97-AF65-F5344CB8AC3E}">
        <p14:creationId xmlns:p14="http://schemas.microsoft.com/office/powerpoint/2010/main" val="13627930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Always</a:t>
            </a:r>
            <a:r>
              <a:rPr lang="en-US" baseline="0" dirty="0"/>
              <a:t> call the election authority’s office if you have any questions.  Keep in mind that you only have the information in your precinct….for your precinct.  But the election authority has the information for the entire jurisdiction.   </a:t>
            </a:r>
          </a:p>
          <a:p>
            <a:pPr eaLnBrk="1" hangingPunct="1"/>
            <a:endParaRPr lang="en-US" baseline="0" dirty="0"/>
          </a:p>
          <a:p>
            <a:pPr eaLnBrk="1" hangingPunct="1"/>
            <a:r>
              <a:rPr lang="en-US" baseline="0" dirty="0"/>
              <a:t>If a voter states that they applied for registration at the drivers license facility, and don’t have their receipt with them….ALWAYS contact your election authority.  Each election authority is contacted by the SBE and the Illinois Secretary of State before each election and provided election day hotline numbers.  The election authority has the ability to verify this information through the secretary of States office ON election day.</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F4698FFA-38F9-4EAF-A827-98CEC1C433A8}" type="slidenum">
              <a:rPr lang="en-US" smtClean="0"/>
              <a:t>41</a:t>
            </a:fld>
            <a:endParaRPr lang="en-US"/>
          </a:p>
        </p:txBody>
      </p:sp>
    </p:spTree>
    <p:extLst>
      <p:ext uri="{BB962C8B-B14F-4D97-AF65-F5344CB8AC3E}">
        <p14:creationId xmlns:p14="http://schemas.microsoft.com/office/powerpoint/2010/main" val="19669040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Remember</a:t>
            </a:r>
            <a:r>
              <a:rPr lang="en-US" baseline="0" dirty="0"/>
              <a:t> that any voter receiving assistance at the polls on election day must fill out this “assisted voter affidavit”. </a:t>
            </a:r>
            <a:r>
              <a:rPr lang="en-US" sz="1200" b="0" i="0" kern="1200" dirty="0">
                <a:solidFill>
                  <a:schemeClr val="tx1"/>
                </a:solidFill>
                <a:effectLst/>
                <a:latin typeface="+mn-lt"/>
                <a:ea typeface="+mn-ea"/>
                <a:cs typeface="+mn-cs"/>
              </a:rPr>
              <a:t>(10 ILCS 5/7-48); (10 ILCS 5/17-14)</a:t>
            </a:r>
            <a:endParaRPr lang="en-US" baseline="0" dirty="0"/>
          </a:p>
          <a:p>
            <a:endParaRPr lang="en-US" dirty="0"/>
          </a:p>
        </p:txBody>
      </p:sp>
      <p:sp>
        <p:nvSpPr>
          <p:cNvPr id="4" name="Slide Number Placeholder 3"/>
          <p:cNvSpPr>
            <a:spLocks noGrp="1"/>
          </p:cNvSpPr>
          <p:nvPr>
            <p:ph type="sldNum" sz="quarter" idx="10"/>
          </p:nvPr>
        </p:nvSpPr>
        <p:spPr/>
        <p:txBody>
          <a:bodyPr/>
          <a:lstStyle/>
          <a:p>
            <a:fld id="{F4698FFA-38F9-4EAF-A827-98CEC1C433A8}" type="slidenum">
              <a:rPr lang="en-US" smtClean="0"/>
              <a:t>42</a:t>
            </a:fld>
            <a:endParaRPr lang="en-US"/>
          </a:p>
        </p:txBody>
      </p:sp>
    </p:spTree>
    <p:extLst>
      <p:ext uri="{BB962C8B-B14F-4D97-AF65-F5344CB8AC3E}">
        <p14:creationId xmlns:p14="http://schemas.microsoft.com/office/powerpoint/2010/main" val="38894554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Intoxication is</a:t>
            </a:r>
            <a:r>
              <a:rPr lang="en-US" baseline="0" dirty="0"/>
              <a:t> not regarded as a physical disability, and no intoxicated person shall be entitled to assistance in marking this or her ballot.</a:t>
            </a:r>
          </a:p>
          <a:p>
            <a:pPr marL="174708" indent="-174708">
              <a:buFont typeface="Arial" panose="020B0604020202020204" pitchFamily="34" charset="0"/>
              <a:buChar char="•"/>
            </a:pPr>
            <a:r>
              <a:rPr lang="en-US" baseline="0" dirty="0"/>
              <a:t>If you DO assist an intoxicated person in marking their ballot, you could be accused of influencing someone that is already </a:t>
            </a:r>
            <a:r>
              <a:rPr lang="en-US" u="sng" baseline="0" dirty="0"/>
              <a:t>under</a:t>
            </a:r>
            <a:r>
              <a:rPr lang="en-US" baseline="0" dirty="0"/>
              <a:t> the influence!</a:t>
            </a:r>
            <a:endParaRPr lang="en-US" dirty="0"/>
          </a:p>
          <a:p>
            <a:endParaRPr lang="en-US" dirty="0"/>
          </a:p>
        </p:txBody>
      </p:sp>
      <p:sp>
        <p:nvSpPr>
          <p:cNvPr id="4" name="Slide Number Placeholder 3"/>
          <p:cNvSpPr>
            <a:spLocks noGrp="1"/>
          </p:cNvSpPr>
          <p:nvPr>
            <p:ph type="sldNum" sz="quarter" idx="10"/>
          </p:nvPr>
        </p:nvSpPr>
        <p:spPr/>
        <p:txBody>
          <a:bodyPr/>
          <a:lstStyle/>
          <a:p>
            <a:fld id="{F4698FFA-38F9-4EAF-A827-98CEC1C433A8}" type="slidenum">
              <a:rPr lang="en-US" smtClean="0"/>
              <a:t>43</a:t>
            </a:fld>
            <a:endParaRPr lang="en-US"/>
          </a:p>
        </p:txBody>
      </p:sp>
    </p:spTree>
    <p:extLst>
      <p:ext uri="{BB962C8B-B14F-4D97-AF65-F5344CB8AC3E}">
        <p14:creationId xmlns:p14="http://schemas.microsoft.com/office/powerpoint/2010/main" val="33222806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(10 ILCS 5/17-14)</a:t>
            </a:r>
            <a:endParaRPr lang="en-US" dirty="0"/>
          </a:p>
        </p:txBody>
      </p:sp>
      <p:sp>
        <p:nvSpPr>
          <p:cNvPr id="4" name="Slide Number Placeholder 3"/>
          <p:cNvSpPr>
            <a:spLocks noGrp="1"/>
          </p:cNvSpPr>
          <p:nvPr>
            <p:ph type="sldNum" sz="quarter" idx="10"/>
          </p:nvPr>
        </p:nvSpPr>
        <p:spPr/>
        <p:txBody>
          <a:bodyPr/>
          <a:lstStyle/>
          <a:p>
            <a:fld id="{F4698FFA-38F9-4EAF-A827-98CEC1C433A8}" type="slidenum">
              <a:rPr lang="en-US" smtClean="0"/>
              <a:t>44</a:t>
            </a:fld>
            <a:endParaRPr lang="en-US"/>
          </a:p>
        </p:txBody>
      </p:sp>
    </p:spTree>
    <p:extLst>
      <p:ext uri="{BB962C8B-B14F-4D97-AF65-F5344CB8AC3E}">
        <p14:creationId xmlns:p14="http://schemas.microsoft.com/office/powerpoint/2010/main" val="21851235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u="sng" dirty="0"/>
              <a:t>Station One: The applications to vote, the affidavits, demonstrator</a:t>
            </a:r>
            <a:r>
              <a:rPr lang="en-US" u="sng" baseline="0" dirty="0"/>
              <a:t> ballot sheets, </a:t>
            </a:r>
            <a:r>
              <a:rPr lang="en-US" u="sng" dirty="0"/>
              <a:t>and a number of pens should be placed at this station.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-As each voter comes into the polling place, first ask them to</a:t>
            </a:r>
            <a:r>
              <a:rPr lang="en-US" baseline="0" dirty="0"/>
              <a:t> state their name and address. </a:t>
            </a:r>
            <a:r>
              <a:rPr lang="en-US" dirty="0"/>
              <a:t> You</a:t>
            </a:r>
            <a:r>
              <a:rPr lang="en-US" baseline="0" dirty="0"/>
              <a:t> will be provided a list of all registered voters names and addresses for your precinct.</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t>-Verify voter has not already voted by checking the </a:t>
            </a:r>
            <a:r>
              <a:rPr lang="en-US" dirty="0"/>
              <a:t>“Vote by Mail, Early and Grace Period Voters” list.</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  </a:t>
            </a:r>
          </a:p>
          <a:p>
            <a:pPr eaLnBrk="1" hangingPunct="1"/>
            <a:r>
              <a:rPr lang="en-US" baseline="0" dirty="0"/>
              <a:t>-</a:t>
            </a:r>
            <a:r>
              <a:rPr lang="en-US" dirty="0"/>
              <a:t>If the election is a primary, the voter must declare his/her party affiliation and then be given the ballot application of that party.  </a:t>
            </a:r>
          </a:p>
          <a:p>
            <a:pPr eaLnBrk="1" hangingPunct="1"/>
            <a:endParaRPr lang="en-US" baseline="0" dirty="0"/>
          </a:p>
          <a:p>
            <a:pPr eaLnBrk="1" hangingPunct="1"/>
            <a:r>
              <a:rPr lang="en-US" baseline="0" dirty="0"/>
              <a:t>-</a:t>
            </a:r>
            <a:r>
              <a:rPr lang="en-US" dirty="0"/>
              <a:t>An application to vote must be completed by each voter. Make sure that the voter’s name is printed on the application.</a:t>
            </a:r>
            <a:r>
              <a:rPr lang="en-US" baseline="0" dirty="0"/>
              <a:t>  </a:t>
            </a:r>
            <a:r>
              <a:rPr lang="en-US" dirty="0"/>
              <a:t>Some</a:t>
            </a:r>
            <a:r>
              <a:rPr lang="en-US" baseline="0" dirty="0"/>
              <a:t> jurisdictions use pre-printed applications.</a:t>
            </a:r>
            <a:endParaRPr lang="en-US" dirty="0"/>
          </a:p>
          <a:p>
            <a:endParaRPr lang="en-US" dirty="0"/>
          </a:p>
        </p:txBody>
      </p:sp>
      <p:sp>
        <p:nvSpPr>
          <p:cNvPr id="4" name="Slide Number Placeholder 3"/>
          <p:cNvSpPr>
            <a:spLocks noGrp="1"/>
          </p:cNvSpPr>
          <p:nvPr>
            <p:ph type="sldNum" sz="quarter" idx="10"/>
          </p:nvPr>
        </p:nvSpPr>
        <p:spPr/>
        <p:txBody>
          <a:bodyPr/>
          <a:lstStyle/>
          <a:p>
            <a:fld id="{F4698FFA-38F9-4EAF-A827-98CEC1C433A8}" type="slidenum">
              <a:rPr lang="en-US" smtClean="0"/>
              <a:t>45</a:t>
            </a:fld>
            <a:endParaRPr lang="en-US"/>
          </a:p>
        </p:txBody>
      </p:sp>
    </p:spTree>
    <p:extLst>
      <p:ext uri="{BB962C8B-B14F-4D97-AF65-F5344CB8AC3E}">
        <p14:creationId xmlns:p14="http://schemas.microsoft.com/office/powerpoint/2010/main" val="6906326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Offer each voter a</a:t>
            </a:r>
            <a:r>
              <a:rPr lang="en-US" baseline="0" dirty="0"/>
              <a:t> demonstration on how to properly vote the ballot. </a:t>
            </a:r>
            <a:r>
              <a:rPr lang="en-US" dirty="0"/>
              <a:t>Using a demonstrator ballot sheet, allow each voter to “Darken the Oval”. </a:t>
            </a:r>
            <a:r>
              <a:rPr lang="en-US" baseline="0" dirty="0"/>
              <a:t>Be sure to remind the voter to “turn the ballot over” to vote on issues on the back side of the ballot (if that applies).</a:t>
            </a:r>
          </a:p>
          <a:p>
            <a:pPr eaLnBrk="1" hangingPunct="1"/>
            <a:endParaRPr lang="en-US" baseline="0" dirty="0"/>
          </a:p>
          <a:p>
            <a:pPr eaLnBrk="1" hangingPunct="1"/>
            <a:r>
              <a:rPr lang="en-US" baseline="0" dirty="0"/>
              <a:t>-Announce the voter’s name. </a:t>
            </a:r>
            <a:r>
              <a:rPr lang="en-US" dirty="0"/>
              <a:t>In a loud clear voice, announce the voter’s name and address, and if it is a primary election, announce the voter’s party affiliation. </a:t>
            </a:r>
          </a:p>
          <a:p>
            <a:pPr eaLnBrk="1" hangingPunct="1"/>
            <a:endParaRPr lang="en-US" dirty="0"/>
          </a:p>
          <a:p>
            <a:pPr eaLnBrk="1" hangingPunct="1"/>
            <a:r>
              <a:rPr lang="en-US" dirty="0"/>
              <a:t>-Pass completed application to the verification judges at Station</a:t>
            </a:r>
            <a:r>
              <a:rPr lang="en-US" baseline="0" dirty="0"/>
              <a:t> Two.</a:t>
            </a:r>
            <a:endParaRPr lang="en-US" dirty="0"/>
          </a:p>
          <a:p>
            <a:endParaRPr lang="en-US" dirty="0"/>
          </a:p>
        </p:txBody>
      </p:sp>
      <p:sp>
        <p:nvSpPr>
          <p:cNvPr id="4" name="Slide Number Placeholder 3"/>
          <p:cNvSpPr>
            <a:spLocks noGrp="1"/>
          </p:cNvSpPr>
          <p:nvPr>
            <p:ph type="sldNum" sz="quarter" idx="10"/>
          </p:nvPr>
        </p:nvSpPr>
        <p:spPr/>
        <p:txBody>
          <a:bodyPr/>
          <a:lstStyle/>
          <a:p>
            <a:fld id="{F4698FFA-38F9-4EAF-A827-98CEC1C433A8}" type="slidenum">
              <a:rPr lang="en-US" smtClean="0"/>
              <a:t>46</a:t>
            </a:fld>
            <a:endParaRPr lang="en-US"/>
          </a:p>
        </p:txBody>
      </p:sp>
    </p:spTree>
    <p:extLst>
      <p:ext uri="{BB962C8B-B14F-4D97-AF65-F5344CB8AC3E}">
        <p14:creationId xmlns:p14="http://schemas.microsoft.com/office/powerpoint/2010/main" val="27743641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u="sng" dirty="0"/>
              <a:t>Station Two: The scanned signatures, binder books,</a:t>
            </a:r>
            <a:r>
              <a:rPr lang="en-US" u="sng" baseline="0" dirty="0"/>
              <a:t> electronic pollbooks</a:t>
            </a:r>
            <a:r>
              <a:rPr lang="en-US" u="sng" dirty="0"/>
              <a:t>, and a listing of the different ballot styles should be placed</a:t>
            </a:r>
            <a:r>
              <a:rPr lang="en-US" u="sng" baseline="0" dirty="0"/>
              <a:t> at this station</a:t>
            </a:r>
            <a:r>
              <a:rPr lang="en-US" u="sng" dirty="0"/>
              <a:t>.   </a:t>
            </a:r>
          </a:p>
          <a:p>
            <a:pPr defTabSz="914266" eaLnBrk="1" hangingPunct="1">
              <a:defRPr/>
            </a:pPr>
            <a:endParaRPr lang="en-US" dirty="0"/>
          </a:p>
          <a:p>
            <a:pPr eaLnBrk="1" hangingPunct="1"/>
            <a:r>
              <a:rPr lang="en-US" dirty="0"/>
              <a:t>-Two judges, one from each political party must be at this verification station at all times. </a:t>
            </a:r>
          </a:p>
          <a:p>
            <a:pPr eaLnBrk="1" hangingPunct="1"/>
            <a:endParaRPr lang="en-US" dirty="0"/>
          </a:p>
          <a:p>
            <a:pPr eaLnBrk="1" hangingPunct="1"/>
            <a:r>
              <a:rPr lang="en-US" dirty="0"/>
              <a:t>-Compare/verify signature</a:t>
            </a:r>
            <a:r>
              <a:rPr lang="en-US" baseline="0" dirty="0"/>
              <a:t> and address</a:t>
            </a:r>
            <a:r>
              <a:rPr lang="en-US" dirty="0"/>
              <a:t> on the application matches the voter’s record.</a:t>
            </a:r>
          </a:p>
          <a:p>
            <a:pPr eaLnBrk="1" hangingPunct="1"/>
            <a:endParaRPr lang="en-US" dirty="0"/>
          </a:p>
          <a:p>
            <a:pPr eaLnBrk="1" hangingPunct="1"/>
            <a:r>
              <a:rPr lang="en-US" dirty="0"/>
              <a:t>-Using the records provided by the election authority, determine the correct ballot style the voter is to receive. Indicate the ballot style on the application, if it is not already printed on it.</a:t>
            </a:r>
          </a:p>
          <a:p>
            <a:pPr eaLnBrk="1" hangingPunct="1"/>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-One judge will initial the application and will return it to the voter.</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F4698FFA-38F9-4EAF-A827-98CEC1C433A8}" type="slidenum">
              <a:rPr lang="en-US" smtClean="0"/>
              <a:t>47</a:t>
            </a:fld>
            <a:endParaRPr lang="en-US"/>
          </a:p>
        </p:txBody>
      </p:sp>
    </p:spTree>
    <p:extLst>
      <p:ext uri="{BB962C8B-B14F-4D97-AF65-F5344CB8AC3E}">
        <p14:creationId xmlns:p14="http://schemas.microsoft.com/office/powerpoint/2010/main" val="28867926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u="sng" dirty="0"/>
              <a:t>Station Three:  The</a:t>
            </a:r>
            <a:r>
              <a:rPr lang="en-US" u="sng" baseline="0" dirty="0"/>
              <a:t> spindles for the applications and the ballots should be placed at this station.</a:t>
            </a:r>
            <a:endParaRPr lang="en-US" u="sng" dirty="0"/>
          </a:p>
          <a:p>
            <a:pPr eaLnBrk="1" hangingPunct="1"/>
            <a:endParaRPr lang="en-US" dirty="0"/>
          </a:p>
          <a:p>
            <a:pPr eaLnBrk="1" hangingPunct="1"/>
            <a:r>
              <a:rPr lang="en-US" dirty="0"/>
              <a:t>-Check that the application is initialed by one of the verification judges and has the ballot style listed on it.</a:t>
            </a:r>
          </a:p>
          <a:p>
            <a:pPr eaLnBrk="1" hangingPunct="1"/>
            <a:endParaRPr lang="en-US" dirty="0"/>
          </a:p>
          <a:p>
            <a:pPr eaLnBrk="1" hangingPunct="1"/>
            <a:r>
              <a:rPr lang="en-US" dirty="0"/>
              <a:t>-The judge</a:t>
            </a:r>
            <a:r>
              <a:rPr lang="en-US" baseline="0" dirty="0"/>
              <a:t> should </a:t>
            </a:r>
            <a:r>
              <a:rPr lang="en-US" dirty="0"/>
              <a:t>then place the</a:t>
            </a:r>
            <a:r>
              <a:rPr lang="en-US" baseline="0" dirty="0"/>
              <a:t> application</a:t>
            </a:r>
            <a:r>
              <a:rPr lang="en-US" dirty="0"/>
              <a:t> on the correct spindle, and number it consecutively with the others on the same spindle.</a:t>
            </a:r>
            <a:r>
              <a:rPr lang="en-US" baseline="0" dirty="0"/>
              <a:t>  Some jurisdictions have the applications of each ballot style spindled separately (this</a:t>
            </a:r>
            <a:r>
              <a:rPr lang="en-US" dirty="0"/>
              <a:t> varies between jurisdictions).  </a:t>
            </a:r>
          </a:p>
          <a:p>
            <a:pPr eaLnBrk="1" hangingPunct="1"/>
            <a:endParaRPr lang="en-US" dirty="0"/>
          </a:p>
          <a:p>
            <a:pPr eaLnBrk="1" hangingPunct="1"/>
            <a:r>
              <a:rPr lang="en-US" dirty="0"/>
              <a:t>-Determine</a:t>
            </a:r>
            <a:r>
              <a:rPr lang="en-US" baseline="0" dirty="0"/>
              <a:t> and locate the correct ballot sheet for each voter.</a:t>
            </a:r>
          </a:p>
          <a:p>
            <a:endParaRPr lang="en-US" dirty="0"/>
          </a:p>
        </p:txBody>
      </p:sp>
      <p:sp>
        <p:nvSpPr>
          <p:cNvPr id="4" name="Slide Number Placeholder 3"/>
          <p:cNvSpPr>
            <a:spLocks noGrp="1"/>
          </p:cNvSpPr>
          <p:nvPr>
            <p:ph type="sldNum" sz="quarter" idx="10"/>
          </p:nvPr>
        </p:nvSpPr>
        <p:spPr/>
        <p:txBody>
          <a:bodyPr/>
          <a:lstStyle/>
          <a:p>
            <a:fld id="{F4698FFA-38F9-4EAF-A827-98CEC1C433A8}" type="slidenum">
              <a:rPr lang="en-US" smtClean="0"/>
              <a:t>48</a:t>
            </a:fld>
            <a:endParaRPr lang="en-US"/>
          </a:p>
        </p:txBody>
      </p:sp>
    </p:spTree>
    <p:extLst>
      <p:ext uri="{BB962C8B-B14F-4D97-AF65-F5344CB8AC3E}">
        <p14:creationId xmlns:p14="http://schemas.microsoft.com/office/powerpoint/2010/main" val="24054158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defRPr/>
            </a:pPr>
            <a:r>
              <a:rPr lang="en-US" dirty="0"/>
              <a:t>-Using a pen (in some cases RED ink), properly initial the ballot sheet for each</a:t>
            </a:r>
            <a:r>
              <a:rPr lang="en-US" baseline="0" dirty="0"/>
              <a:t> </a:t>
            </a:r>
            <a:r>
              <a:rPr lang="en-US" dirty="0"/>
              <a:t>voter. Do not initial ballots in advance. After the judge initials the ballot sheet, they should provide the voter with the ballot and secrecy sleeve. </a:t>
            </a:r>
          </a:p>
          <a:p>
            <a:pPr eaLnBrk="1" hangingPunct="1"/>
            <a:r>
              <a:rPr lang="en-US" dirty="0"/>
              <a:t>  </a:t>
            </a:r>
          </a:p>
          <a:p>
            <a:pPr eaLnBrk="1" hangingPunct="1"/>
            <a:r>
              <a:rPr lang="en-US" dirty="0"/>
              <a:t>-Direct the voter to a</a:t>
            </a:r>
            <a:r>
              <a:rPr lang="en-US" baseline="0" dirty="0"/>
              <a:t> voting booth.</a:t>
            </a:r>
          </a:p>
          <a:p>
            <a:pPr eaLnBrk="1" hangingPunct="1"/>
            <a:endParaRPr lang="en-US" baseline="0" dirty="0"/>
          </a:p>
          <a:p>
            <a:pPr eaLnBrk="1" hangingPunct="1"/>
            <a:r>
              <a:rPr lang="en-US" dirty="0"/>
              <a:t>-If it was determined at the first station that the</a:t>
            </a:r>
            <a:r>
              <a:rPr lang="en-US" baseline="0" dirty="0"/>
              <a:t> voter is only eligible for a provisional ballot,  contact the election authority to determine this provisional voter’s correct precinct.   A provisional voter will use the same ballots as all the other voters.  The difference is…the provisional voter will NOT insert their ballot in the tabulator.  The provisional voter will place their ballot in the provisional ballot envelope.  This envelope will be sealed and returned to the election authority after the polls close. </a:t>
            </a:r>
          </a:p>
          <a:p>
            <a:pPr eaLnBrk="1" hangingPunct="1"/>
            <a:endParaRPr lang="en-US" baseline="0" dirty="0"/>
          </a:p>
          <a:p>
            <a:pPr defTabSz="914266" eaLnBrk="1" hangingPunct="1">
              <a:defRPr/>
            </a:pPr>
            <a:r>
              <a:rPr lang="en-US" dirty="0"/>
              <a:t>-If the voter makes an error in marking their ballot, or otherwise spoils their ballot, he/she may be issued another ballot. Mark the original ballot sheet “Spoiled” and insert it into the “Before 7:00 p.m. envelope” for spoiled ballots. Mark the voter’s original application in the appropriate square and issue him/her another initialed ballot sheet.  </a:t>
            </a:r>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F4698FFA-38F9-4EAF-A827-98CEC1C433A8}" type="slidenum">
              <a:rPr lang="en-US" smtClean="0"/>
              <a:t>49</a:t>
            </a:fld>
            <a:endParaRPr lang="en-US"/>
          </a:p>
        </p:txBody>
      </p:sp>
    </p:spTree>
    <p:extLst>
      <p:ext uri="{BB962C8B-B14F-4D97-AF65-F5344CB8AC3E}">
        <p14:creationId xmlns:p14="http://schemas.microsoft.com/office/powerpoint/2010/main" val="1524734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698FFA-38F9-4EAF-A827-98CEC1C433A8}" type="slidenum">
              <a:rPr lang="en-US" smtClean="0"/>
              <a:t>4</a:t>
            </a:fld>
            <a:endParaRPr lang="en-US"/>
          </a:p>
        </p:txBody>
      </p:sp>
    </p:spTree>
    <p:extLst>
      <p:ext uri="{BB962C8B-B14F-4D97-AF65-F5344CB8AC3E}">
        <p14:creationId xmlns:p14="http://schemas.microsoft.com/office/powerpoint/2010/main" val="28789546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 kind to the voters.  Even if they mess up their ballots….</a:t>
            </a:r>
            <a:r>
              <a:rPr lang="en-US" baseline="0" dirty="0"/>
              <a:t>i</a:t>
            </a:r>
            <a:r>
              <a:rPr lang="en-US" dirty="0"/>
              <a:t>t is not the end of the world!  When spoiling a ballot, be sure to initial the new ballot sheet that you are handing out, and mark the appropriate box on the voter’s application that states that their ballot was spoiled.</a:t>
            </a:r>
          </a:p>
          <a:p>
            <a:endParaRPr lang="en-US" dirty="0"/>
          </a:p>
        </p:txBody>
      </p:sp>
      <p:sp>
        <p:nvSpPr>
          <p:cNvPr id="4" name="Slide Number Placeholder 3"/>
          <p:cNvSpPr>
            <a:spLocks noGrp="1"/>
          </p:cNvSpPr>
          <p:nvPr>
            <p:ph type="sldNum" sz="quarter" idx="10"/>
          </p:nvPr>
        </p:nvSpPr>
        <p:spPr/>
        <p:txBody>
          <a:bodyPr/>
          <a:lstStyle/>
          <a:p>
            <a:fld id="{F4698FFA-38F9-4EAF-A827-98CEC1C433A8}" type="slidenum">
              <a:rPr lang="en-US" smtClean="0"/>
              <a:t>50</a:t>
            </a:fld>
            <a:endParaRPr lang="en-US"/>
          </a:p>
        </p:txBody>
      </p:sp>
    </p:spTree>
    <p:extLst>
      <p:ext uri="{BB962C8B-B14F-4D97-AF65-F5344CB8AC3E}">
        <p14:creationId xmlns:p14="http://schemas.microsoft.com/office/powerpoint/2010/main" val="25240971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Some jurisdictions have separate envelopes for each spoiled ballot (top</a:t>
            </a:r>
            <a:r>
              <a:rPr lang="en-US" baseline="0" dirty="0"/>
              <a:t> example)</a:t>
            </a:r>
            <a:r>
              <a:rPr lang="en-US" dirty="0"/>
              <a:t>.  The</a:t>
            </a:r>
            <a:r>
              <a:rPr lang="en-US" baseline="0" dirty="0"/>
              <a:t> </a:t>
            </a:r>
            <a:r>
              <a:rPr lang="en-US" dirty="0"/>
              <a:t>voter just needs to put their</a:t>
            </a:r>
            <a:r>
              <a:rPr lang="en-US" baseline="0" dirty="0"/>
              <a:t> spoiled ballot into the envelope and seal it.  It is important for the election judge to mark the ballot style on the outside of the envelope, in order to be able to balance the “Statement of Ballots” form after the polls close.  </a:t>
            </a:r>
          </a:p>
          <a:p>
            <a:pPr eaLnBrk="1" hangingPunct="1"/>
            <a:endParaRPr lang="en-US" baseline="0" dirty="0"/>
          </a:p>
          <a:p>
            <a:pPr eaLnBrk="1" hangingPunct="1"/>
            <a:r>
              <a:rPr lang="en-US" baseline="0" dirty="0"/>
              <a:t>All individual spoiled ballot envelopes will then be placed and returned together in the larger “spoiled ballot envelope” </a:t>
            </a:r>
            <a:endParaRPr lang="en-US" dirty="0"/>
          </a:p>
        </p:txBody>
      </p:sp>
      <p:sp>
        <p:nvSpPr>
          <p:cNvPr id="4" name="Slide Number Placeholder 3"/>
          <p:cNvSpPr>
            <a:spLocks noGrp="1"/>
          </p:cNvSpPr>
          <p:nvPr>
            <p:ph type="sldNum" sz="quarter" idx="10"/>
          </p:nvPr>
        </p:nvSpPr>
        <p:spPr/>
        <p:txBody>
          <a:bodyPr/>
          <a:lstStyle/>
          <a:p>
            <a:fld id="{F4698FFA-38F9-4EAF-A827-98CEC1C433A8}" type="slidenum">
              <a:rPr lang="en-US" smtClean="0"/>
              <a:t>51</a:t>
            </a:fld>
            <a:endParaRPr lang="en-US"/>
          </a:p>
        </p:txBody>
      </p:sp>
    </p:spTree>
    <p:extLst>
      <p:ext uri="{BB962C8B-B14F-4D97-AF65-F5344CB8AC3E}">
        <p14:creationId xmlns:p14="http://schemas.microsoft.com/office/powerpoint/2010/main" val="24249440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Some jurisdictions do NOT have separate envelopes for each spoiled ballot.   In those situations, all spoiled ballots will be placed together in the “spoiled ballot envelope”. </a:t>
            </a:r>
            <a:endParaRPr lang="en-US" dirty="0"/>
          </a:p>
          <a:p>
            <a:endParaRPr lang="en-US" b="1" dirty="0"/>
          </a:p>
        </p:txBody>
      </p:sp>
      <p:sp>
        <p:nvSpPr>
          <p:cNvPr id="4" name="Slide Number Placeholder 3"/>
          <p:cNvSpPr>
            <a:spLocks noGrp="1"/>
          </p:cNvSpPr>
          <p:nvPr>
            <p:ph type="sldNum" sz="quarter" idx="10"/>
          </p:nvPr>
        </p:nvSpPr>
        <p:spPr/>
        <p:txBody>
          <a:bodyPr/>
          <a:lstStyle/>
          <a:p>
            <a:fld id="{F4698FFA-38F9-4EAF-A827-98CEC1C433A8}" type="slidenum">
              <a:rPr lang="en-US" smtClean="0"/>
              <a:t>52</a:t>
            </a:fld>
            <a:endParaRPr lang="en-US"/>
          </a:p>
        </p:txBody>
      </p:sp>
    </p:spTree>
    <p:extLst>
      <p:ext uri="{BB962C8B-B14F-4D97-AF65-F5344CB8AC3E}">
        <p14:creationId xmlns:p14="http://schemas.microsoft.com/office/powerpoint/2010/main" val="12246985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r>
              <a:rPr lang="en-US" dirty="0"/>
              <a:t>If it was determined at the first station that the</a:t>
            </a:r>
            <a:r>
              <a:rPr lang="en-US" baseline="0" dirty="0"/>
              <a:t> voter is only eligible for a provisional ballot, contact the election authority to determine the provisional voter’s correct precinct, then follow the procedures. </a:t>
            </a:r>
            <a:r>
              <a:rPr lang="en-US" sz="1200" b="0" i="0" kern="1200" dirty="0">
                <a:solidFill>
                  <a:schemeClr val="tx1"/>
                </a:solidFill>
                <a:effectLst/>
                <a:latin typeface="+mn-lt"/>
                <a:ea typeface="+mn-ea"/>
                <a:cs typeface="+mn-cs"/>
              </a:rPr>
              <a:t>(10 ILCS 5/18A)</a:t>
            </a:r>
            <a:endParaRPr lang="en-US" dirty="0"/>
          </a:p>
          <a:p>
            <a:pPr marL="174708" indent="-174708" defTabSz="931774">
              <a:buFont typeface="Arial" panose="020B0604020202020204" pitchFamily="34" charset="0"/>
              <a:buChar char="•"/>
              <a:defRPr/>
            </a:pPr>
            <a:r>
              <a:rPr lang="en-US" baseline="0" dirty="0"/>
              <a:t>The voter now has </a:t>
            </a:r>
            <a:r>
              <a:rPr lang="en-US" u="sng" baseline="0" dirty="0"/>
              <a:t>seven calendar</a:t>
            </a:r>
            <a:r>
              <a:rPr lang="en-US" baseline="0" dirty="0"/>
              <a:t> days after the election to follow up with the election authority to prove that they were eligible to vote.  </a:t>
            </a:r>
          </a:p>
          <a:p>
            <a:pPr marL="174708" indent="-174708" defTabSz="931774">
              <a:buFont typeface="Arial" panose="020B0604020202020204" pitchFamily="34" charset="0"/>
              <a:buChar char="•"/>
              <a:defRPr/>
            </a:pPr>
            <a:r>
              <a:rPr lang="en-US" baseline="0" dirty="0"/>
              <a:t>The election authority then has up until 14 days after the election to decide if these provisional ballots are to be processed or not.  </a:t>
            </a:r>
            <a:endParaRPr lang="en-US" dirty="0"/>
          </a:p>
          <a:p>
            <a:endParaRPr lang="en-US" dirty="0"/>
          </a:p>
        </p:txBody>
      </p:sp>
      <p:sp>
        <p:nvSpPr>
          <p:cNvPr id="4" name="Slide Number Placeholder 3"/>
          <p:cNvSpPr>
            <a:spLocks noGrp="1"/>
          </p:cNvSpPr>
          <p:nvPr>
            <p:ph type="sldNum" sz="quarter" idx="10"/>
          </p:nvPr>
        </p:nvSpPr>
        <p:spPr/>
        <p:txBody>
          <a:bodyPr/>
          <a:lstStyle/>
          <a:p>
            <a:fld id="{F4698FFA-38F9-4EAF-A827-98CEC1C433A8}" type="slidenum">
              <a:rPr lang="en-US" smtClean="0"/>
              <a:t>53</a:t>
            </a:fld>
            <a:endParaRPr lang="en-US"/>
          </a:p>
        </p:txBody>
      </p:sp>
    </p:spTree>
    <p:extLst>
      <p:ext uri="{BB962C8B-B14F-4D97-AF65-F5344CB8AC3E}">
        <p14:creationId xmlns:p14="http://schemas.microsoft.com/office/powerpoint/2010/main" val="17920411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r>
              <a:rPr lang="en-US" baseline="0" dirty="0"/>
              <a:t>Ballots may now partially be counted if cast in the wrong precinct. </a:t>
            </a:r>
            <a:r>
              <a:rPr lang="en-US" sz="1200" b="0" i="0" kern="1200" dirty="0">
                <a:solidFill>
                  <a:schemeClr val="tx1"/>
                </a:solidFill>
                <a:effectLst/>
                <a:latin typeface="+mn-lt"/>
                <a:ea typeface="+mn-ea"/>
                <a:cs typeface="+mn-cs"/>
              </a:rPr>
              <a:t>(10 ILCS 5/18A)</a:t>
            </a:r>
            <a:endParaRPr lang="en-US" baseline="0" dirty="0"/>
          </a:p>
          <a:p>
            <a:endParaRPr lang="en-US" dirty="0"/>
          </a:p>
        </p:txBody>
      </p:sp>
      <p:sp>
        <p:nvSpPr>
          <p:cNvPr id="4" name="Slide Number Placeholder 3"/>
          <p:cNvSpPr>
            <a:spLocks noGrp="1"/>
          </p:cNvSpPr>
          <p:nvPr>
            <p:ph type="sldNum" sz="quarter" idx="10"/>
          </p:nvPr>
        </p:nvSpPr>
        <p:spPr/>
        <p:txBody>
          <a:bodyPr/>
          <a:lstStyle/>
          <a:p>
            <a:fld id="{F4698FFA-38F9-4EAF-A827-98CEC1C433A8}" type="slidenum">
              <a:rPr lang="en-US" smtClean="0"/>
              <a:t>54</a:t>
            </a:fld>
            <a:endParaRPr lang="en-US"/>
          </a:p>
        </p:txBody>
      </p:sp>
    </p:spTree>
    <p:extLst>
      <p:ext uri="{BB962C8B-B14F-4D97-AF65-F5344CB8AC3E}">
        <p14:creationId xmlns:p14="http://schemas.microsoft.com/office/powerpoint/2010/main" val="18356532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There are different provisional supplies that are distributed by different vendors.  </a:t>
            </a:r>
          </a:p>
          <a:p>
            <a:r>
              <a:rPr lang="en-US" sz="1200" b="1" i="1" dirty="0"/>
              <a:t>-One company’s provisional supplies consist of a brown envelope with a white carbon inside.</a:t>
            </a:r>
          </a:p>
          <a:p>
            <a:r>
              <a:rPr lang="en-US" sz="1200" dirty="0"/>
              <a:t>-One company’s provisional supplies consist of two white envelopes with a white affidavit(with two carbons).</a:t>
            </a:r>
          </a:p>
          <a:p>
            <a:endParaRPr lang="en-US" sz="1200" dirty="0"/>
          </a:p>
          <a:p>
            <a:r>
              <a:rPr lang="en-US" sz="1200" dirty="0"/>
              <a:t>First the “Provisional Voter Affidavit” is filled out.  The voter and election judge both have sections to complete.</a:t>
            </a:r>
          </a:p>
          <a:p>
            <a:endParaRPr lang="en-US" sz="1200" dirty="0"/>
          </a:p>
          <a:p>
            <a:pPr defTabSz="914266">
              <a:defRPr/>
            </a:pPr>
            <a:r>
              <a:rPr lang="en-US" sz="1200" dirty="0"/>
              <a:t>The voter will be given their correct ballot sheet and sent to a voting booth to mark their ballot.  After voting their ballot, the</a:t>
            </a:r>
            <a:r>
              <a:rPr lang="en-US" sz="1200" baseline="0" dirty="0"/>
              <a:t> voter</a:t>
            </a:r>
            <a:r>
              <a:rPr lang="en-US" sz="1200" dirty="0"/>
              <a:t> will then seal it inside the yellow envelope.  The voter will then hand the envelope (with ballot sheet enclosed) back to the election judge.</a:t>
            </a:r>
          </a:p>
          <a:p>
            <a:endParaRPr lang="en-US" sz="1200" dirty="0"/>
          </a:p>
          <a:p>
            <a:r>
              <a:rPr lang="en-US" sz="1200" dirty="0"/>
              <a:t>The election judge issues a numbered “white receipt” to the provisional voter (this is the white carbon that started out inside the yellow envelope).  This allows the voter to follow up after the election to find out if their ballot was counted.</a:t>
            </a:r>
          </a:p>
          <a:p>
            <a:endParaRPr lang="en-US" sz="1200" dirty="0"/>
          </a:p>
          <a:p>
            <a:r>
              <a:rPr lang="en-US" sz="1200" dirty="0"/>
              <a:t>The election judge then places this provisional ballot in a “separate securable container” to return it to the counting station after the polls are closed.</a:t>
            </a:r>
          </a:p>
          <a:p>
            <a:endParaRPr lang="en-US" sz="1200" dirty="0"/>
          </a:p>
          <a:p>
            <a:r>
              <a:rPr lang="en-US" sz="1200" dirty="0"/>
              <a:t>Many jurisdictions have the election judges keep EVERYTHING for this provisional voter together.  Their application to vote, their provisional voter affidavit, and their provisional ballot – that has been sealed in an envelope.</a:t>
            </a:r>
          </a:p>
          <a:p>
            <a:endParaRPr lang="en-US" sz="1200" i="1" dirty="0"/>
          </a:p>
          <a:p>
            <a:r>
              <a:rPr lang="en-US" sz="1200" i="1" dirty="0"/>
              <a:t>If the provisional voter’s application and affidavit were spindled, the numbers would be off the next time the election judges “track their numbers”.  The spindled applications should only equal the number of voters that have truly cast a ballot  into the tabulator or ballot box on election day.</a:t>
            </a:r>
          </a:p>
          <a:p>
            <a:endParaRPr lang="en-US" b="0" dirty="0"/>
          </a:p>
        </p:txBody>
      </p:sp>
      <p:sp>
        <p:nvSpPr>
          <p:cNvPr id="4" name="Slide Number Placeholder 3"/>
          <p:cNvSpPr>
            <a:spLocks noGrp="1"/>
          </p:cNvSpPr>
          <p:nvPr>
            <p:ph type="sldNum" sz="quarter" idx="10"/>
          </p:nvPr>
        </p:nvSpPr>
        <p:spPr/>
        <p:txBody>
          <a:bodyPr/>
          <a:lstStyle/>
          <a:p>
            <a:fld id="{F4698FFA-38F9-4EAF-A827-98CEC1C433A8}" type="slidenum">
              <a:rPr lang="en-US" smtClean="0"/>
              <a:t>55</a:t>
            </a:fld>
            <a:endParaRPr lang="en-US"/>
          </a:p>
        </p:txBody>
      </p:sp>
    </p:spTree>
    <p:extLst>
      <p:ext uri="{BB962C8B-B14F-4D97-AF65-F5344CB8AC3E}">
        <p14:creationId xmlns:p14="http://schemas.microsoft.com/office/powerpoint/2010/main" val="39214550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different</a:t>
            </a:r>
            <a:r>
              <a:rPr lang="en-US" baseline="0" dirty="0"/>
              <a:t> provisional supplies that are distributed by different vendors.  </a:t>
            </a:r>
          </a:p>
          <a:p>
            <a:r>
              <a:rPr lang="en-US" baseline="0" dirty="0"/>
              <a:t>-One company’s provisional supplies consist of a brown envelope with a white carbon inside.</a:t>
            </a:r>
          </a:p>
          <a:p>
            <a:r>
              <a:rPr lang="en-US" b="1" u="sng" dirty="0"/>
              <a:t>-One</a:t>
            </a:r>
            <a:r>
              <a:rPr lang="en-US" b="1" u="sng" baseline="0" dirty="0"/>
              <a:t> company’s provisional supplies consist of two white envelopes with  a white affidavit (with two carbons).</a:t>
            </a:r>
          </a:p>
          <a:p>
            <a:endParaRPr lang="en-US" b="1" u="sng" baseline="0" dirty="0"/>
          </a:p>
          <a:p>
            <a:r>
              <a:rPr lang="en-US" dirty="0"/>
              <a:t>First the white “Provisional Voter Affidavit” is filled out.</a:t>
            </a:r>
          </a:p>
          <a:p>
            <a:endParaRPr lang="en-US" dirty="0"/>
          </a:p>
          <a:p>
            <a:r>
              <a:rPr lang="en-US" dirty="0"/>
              <a:t>The voter and</a:t>
            </a:r>
            <a:r>
              <a:rPr lang="en-US" baseline="0" dirty="0"/>
              <a:t> election judge both have sections to complete.  Push hard when filling out this form because there are two carbon copies. </a:t>
            </a:r>
          </a:p>
          <a:p>
            <a:endParaRPr lang="en-US" baseline="0" dirty="0"/>
          </a:p>
          <a:p>
            <a:r>
              <a:rPr lang="en-US" baseline="0" dirty="0"/>
              <a:t>After this numbered affidavit is filled out, the election judge should remove the back yellow copy that will be handed to the provisional voter </a:t>
            </a:r>
            <a:r>
              <a:rPr lang="en-US" u="sng" baseline="0" dirty="0"/>
              <a:t>after</a:t>
            </a:r>
            <a:r>
              <a:rPr lang="en-US" baseline="0" dirty="0"/>
              <a:t> they vote.</a:t>
            </a:r>
          </a:p>
          <a:p>
            <a:endParaRPr lang="en-US" dirty="0"/>
          </a:p>
        </p:txBody>
      </p:sp>
      <p:sp>
        <p:nvSpPr>
          <p:cNvPr id="4" name="Slide Number Placeholder 3"/>
          <p:cNvSpPr>
            <a:spLocks noGrp="1"/>
          </p:cNvSpPr>
          <p:nvPr>
            <p:ph type="sldNum" sz="quarter" idx="10"/>
          </p:nvPr>
        </p:nvSpPr>
        <p:spPr/>
        <p:txBody>
          <a:bodyPr/>
          <a:lstStyle/>
          <a:p>
            <a:fld id="{F4698FFA-38F9-4EAF-A827-98CEC1C433A8}" type="slidenum">
              <a:rPr lang="en-US" smtClean="0"/>
              <a:t>56</a:t>
            </a:fld>
            <a:endParaRPr lang="en-US"/>
          </a:p>
        </p:txBody>
      </p:sp>
    </p:spTree>
    <p:extLst>
      <p:ext uri="{BB962C8B-B14F-4D97-AF65-F5344CB8AC3E}">
        <p14:creationId xmlns:p14="http://schemas.microsoft.com/office/powerpoint/2010/main" val="32049683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voter will be given their correct ballot sheet and sent to a voting booth to mark their ballot.  After voting their ballot, they will then seal it in their “white” provisional ballot envelope.  They will hand the envelope (with ballot sheet enclosed) back to the election judge.</a:t>
            </a:r>
          </a:p>
          <a:p>
            <a:endParaRPr lang="en-US" dirty="0"/>
          </a:p>
        </p:txBody>
      </p:sp>
      <p:sp>
        <p:nvSpPr>
          <p:cNvPr id="4" name="Slide Number Placeholder 3"/>
          <p:cNvSpPr>
            <a:spLocks noGrp="1"/>
          </p:cNvSpPr>
          <p:nvPr>
            <p:ph type="sldNum" sz="quarter" idx="10"/>
          </p:nvPr>
        </p:nvSpPr>
        <p:spPr/>
        <p:txBody>
          <a:bodyPr/>
          <a:lstStyle/>
          <a:p>
            <a:fld id="{F4698FFA-38F9-4EAF-A827-98CEC1C433A8}" type="slidenum">
              <a:rPr lang="en-US" smtClean="0"/>
              <a:t>57</a:t>
            </a:fld>
            <a:endParaRPr lang="en-US"/>
          </a:p>
        </p:txBody>
      </p:sp>
    </p:spTree>
    <p:extLst>
      <p:ext uri="{BB962C8B-B14F-4D97-AF65-F5344CB8AC3E}">
        <p14:creationId xmlns:p14="http://schemas.microsoft.com/office/powerpoint/2010/main" val="29441662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dirty="0"/>
              <a:t>The election</a:t>
            </a:r>
            <a:r>
              <a:rPr lang="en-US" baseline="0" dirty="0"/>
              <a:t> judge issues the “yellow numbered receipt” (copy of affidavit) to the provisional voter.  This allows the voter to follow up after the election to find out if their ballot was counted.</a:t>
            </a:r>
          </a:p>
          <a:p>
            <a:endParaRPr lang="en-US" baseline="0" dirty="0"/>
          </a:p>
          <a:p>
            <a:r>
              <a:rPr lang="en-US" baseline="0" dirty="0"/>
              <a:t>The election judge then places this provisional ballot envelope, provisional voter affidavit, and the voter’s application in this “Provisional Ballot &amp; Affidavit Envelope”.  </a:t>
            </a:r>
          </a:p>
          <a:p>
            <a:endParaRPr lang="en-US" baseline="0" dirty="0"/>
          </a:p>
          <a:p>
            <a:r>
              <a:rPr lang="en-US" dirty="0"/>
              <a:t>(Some jurisdictions no longer use this envelope.  If</a:t>
            </a:r>
            <a:r>
              <a:rPr lang="en-US" baseline="0" dirty="0"/>
              <a:t> not, this slide can be deleted.)</a:t>
            </a:r>
            <a:endParaRPr lang="en-US" dirty="0"/>
          </a:p>
          <a:p>
            <a:endParaRPr lang="en-US" dirty="0"/>
          </a:p>
        </p:txBody>
      </p:sp>
      <p:sp>
        <p:nvSpPr>
          <p:cNvPr id="4" name="Slide Number Placeholder 3"/>
          <p:cNvSpPr>
            <a:spLocks noGrp="1"/>
          </p:cNvSpPr>
          <p:nvPr>
            <p:ph type="sldNum" sz="quarter" idx="10"/>
          </p:nvPr>
        </p:nvSpPr>
        <p:spPr/>
        <p:txBody>
          <a:bodyPr/>
          <a:lstStyle/>
          <a:p>
            <a:fld id="{F4698FFA-38F9-4EAF-A827-98CEC1C433A8}" type="slidenum">
              <a:rPr lang="en-US" smtClean="0"/>
              <a:t>58</a:t>
            </a:fld>
            <a:endParaRPr lang="en-US"/>
          </a:p>
        </p:txBody>
      </p:sp>
    </p:spTree>
    <p:extLst>
      <p:ext uri="{BB962C8B-B14F-4D97-AF65-F5344CB8AC3E}">
        <p14:creationId xmlns:p14="http://schemas.microsoft.com/office/powerpoint/2010/main" val="39666425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 provisional ballot NEVER goes into the tabulator.  It must be placed into a “separate securable container”.  It will not be tabulated until AFTER election day, and not until after the voter’s records have been verified and the problem resolved.</a:t>
            </a:r>
            <a:endParaRPr lang="en-US" dirty="0"/>
          </a:p>
          <a:p>
            <a:endParaRPr lang="en-US" dirty="0"/>
          </a:p>
        </p:txBody>
      </p:sp>
      <p:sp>
        <p:nvSpPr>
          <p:cNvPr id="4" name="Slide Number Placeholder 3"/>
          <p:cNvSpPr>
            <a:spLocks noGrp="1"/>
          </p:cNvSpPr>
          <p:nvPr>
            <p:ph type="sldNum" sz="quarter" idx="10"/>
          </p:nvPr>
        </p:nvSpPr>
        <p:spPr/>
        <p:txBody>
          <a:bodyPr/>
          <a:lstStyle/>
          <a:p>
            <a:fld id="{F4698FFA-38F9-4EAF-A827-98CEC1C433A8}" type="slidenum">
              <a:rPr lang="en-US" smtClean="0"/>
              <a:t>59</a:t>
            </a:fld>
            <a:endParaRPr lang="en-US"/>
          </a:p>
        </p:txBody>
      </p:sp>
    </p:spTree>
    <p:extLst>
      <p:ext uri="{BB962C8B-B14F-4D97-AF65-F5344CB8AC3E}">
        <p14:creationId xmlns:p14="http://schemas.microsoft.com/office/powerpoint/2010/main" val="22734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b="0" dirty="0"/>
              <a:t>Designated time:</a:t>
            </a:r>
            <a:r>
              <a:rPr lang="en-US" b="0" baseline="0" dirty="0"/>
              <a:t> usually around </a:t>
            </a:r>
            <a:r>
              <a:rPr lang="en-US" b="1" baseline="0" dirty="0"/>
              <a:t>5:00 AM</a:t>
            </a:r>
          </a:p>
          <a:p>
            <a:pPr marL="174708" indent="-174708">
              <a:buFont typeface="Arial" panose="020B0604020202020204" pitchFamily="34" charset="0"/>
              <a:buChar char="•"/>
            </a:pPr>
            <a:r>
              <a:rPr lang="en-US" b="0" baseline="0" dirty="0"/>
              <a:t>If judges do not show up, first give them 15 to 20 minutes, then try and get ahold of them. If you are unsuccessful, call your Election Authority. If your EA cannot find you a replacement judge, you as Election Judges are allowed to swear in another judge, </a:t>
            </a:r>
            <a:r>
              <a:rPr lang="en-US" b="0" u="sng" baseline="0" dirty="0"/>
              <a:t>AFTER 6:15 AM</a:t>
            </a:r>
            <a:r>
              <a:rPr lang="en-US" b="0" baseline="0" dirty="0"/>
              <a:t>, who is of the same political affiliation as the missing judge. </a:t>
            </a:r>
          </a:p>
          <a:p>
            <a:pPr marL="174708" indent="-174708">
              <a:buFont typeface="Arial" panose="020B0604020202020204" pitchFamily="34" charset="0"/>
              <a:buChar char="•"/>
            </a:pPr>
            <a:r>
              <a:rPr lang="en-US" b="0" baseline="0" dirty="0"/>
              <a:t>You want to make sure the voting area has enough privacy for the voter. </a:t>
            </a:r>
          </a:p>
          <a:p>
            <a:endParaRPr lang="en-US" b="0" baseline="0" dirty="0"/>
          </a:p>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F4698FFA-38F9-4EAF-A827-98CEC1C433A8}" type="slidenum">
              <a:rPr lang="en-US" smtClean="0"/>
              <a:t>5</a:t>
            </a:fld>
            <a:endParaRPr lang="en-US"/>
          </a:p>
        </p:txBody>
      </p:sp>
    </p:spTree>
    <p:extLst>
      <p:ext uri="{BB962C8B-B14F-4D97-AF65-F5344CB8AC3E}">
        <p14:creationId xmlns:p14="http://schemas.microsoft.com/office/powerpoint/2010/main" val="20598275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a very good idea</a:t>
            </a:r>
            <a:r>
              <a:rPr lang="en-US" baseline="0" dirty="0"/>
              <a:t> to “track your numbers”.  Every hour throughout the day, just verify that the same number of voters that have filled out an application….are the same number of voters that have voted and cast their ballots.  You can do this by checking the number of spindled applications against the number of ballots cast on the tabulator(s).</a:t>
            </a:r>
            <a:endParaRPr lang="en-US" dirty="0"/>
          </a:p>
          <a:p>
            <a:endParaRPr lang="en-US" dirty="0"/>
          </a:p>
        </p:txBody>
      </p:sp>
      <p:sp>
        <p:nvSpPr>
          <p:cNvPr id="4" name="Slide Number Placeholder 3"/>
          <p:cNvSpPr>
            <a:spLocks noGrp="1"/>
          </p:cNvSpPr>
          <p:nvPr>
            <p:ph type="sldNum" sz="quarter" idx="10"/>
          </p:nvPr>
        </p:nvSpPr>
        <p:spPr/>
        <p:txBody>
          <a:bodyPr/>
          <a:lstStyle/>
          <a:p>
            <a:fld id="{F4698FFA-38F9-4EAF-A827-98CEC1C433A8}" type="slidenum">
              <a:rPr lang="en-US" smtClean="0"/>
              <a:t>60</a:t>
            </a:fld>
            <a:endParaRPr lang="en-US"/>
          </a:p>
        </p:txBody>
      </p:sp>
    </p:spTree>
    <p:extLst>
      <p:ext uri="{BB962C8B-B14F-4D97-AF65-F5344CB8AC3E}">
        <p14:creationId xmlns:p14="http://schemas.microsoft.com/office/powerpoint/2010/main" val="28339396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u="sng" dirty="0"/>
              <a:t>Station Four: Extra</a:t>
            </a:r>
            <a:r>
              <a:rPr lang="en-US" u="sng" baseline="0" dirty="0"/>
              <a:t> secrecy sleeve covers should be kept at this station.</a:t>
            </a:r>
            <a:endParaRPr lang="en-US" u="sng" dirty="0"/>
          </a:p>
          <a:p>
            <a:pPr eaLnBrk="1" hangingPunct="1"/>
            <a:endParaRPr lang="en-US" dirty="0"/>
          </a:p>
          <a:p>
            <a:pPr eaLnBrk="1" hangingPunct="1"/>
            <a:r>
              <a:rPr lang="en-US" dirty="0"/>
              <a:t>-The ballot box judge must check that the ballot sheet has the proper judges initials.</a:t>
            </a:r>
            <a:r>
              <a:rPr lang="en-US" baseline="0" dirty="0"/>
              <a:t>  </a:t>
            </a:r>
          </a:p>
          <a:p>
            <a:pPr eaLnBrk="1" hangingPunct="1"/>
            <a:endParaRPr lang="en-US" baseline="0" dirty="0"/>
          </a:p>
          <a:p>
            <a:pPr eaLnBrk="1" hangingPunct="1"/>
            <a:r>
              <a:rPr lang="en-US" baseline="0" dirty="0"/>
              <a:t>-T</a:t>
            </a:r>
            <a:r>
              <a:rPr lang="en-US" dirty="0"/>
              <a:t>he voter will then carefully insert the ballot sheet into the tabulator by allowing it to be pulled from the secrecy sleeve/envelope into the tabulator. Under no circumstances should a judge remove the ballot sheet from the secrecy sleeve. This could violate the secrecy of the ballot.</a:t>
            </a:r>
          </a:p>
          <a:p>
            <a:pPr eaLnBrk="1" hangingPunct="1"/>
            <a:endParaRPr lang="en-US" dirty="0"/>
          </a:p>
          <a:p>
            <a:pPr defTabSz="914266" eaLnBrk="1" hangingPunct="1">
              <a:defRPr/>
            </a:pPr>
            <a:r>
              <a:rPr lang="en-US" baseline="0" dirty="0"/>
              <a:t>-The ballot box judges should periodically check the voting booths and voting devices during the day to make sure that they are free of campaign literature.</a:t>
            </a:r>
          </a:p>
          <a:p>
            <a:pPr defTabSz="914266" eaLnBrk="1" hangingPunct="1">
              <a:defRPr/>
            </a:pPr>
            <a:endParaRPr lang="en-US" baseline="0" dirty="0"/>
          </a:p>
          <a:p>
            <a:pPr defTabSz="914266" eaLnBrk="1" hangingPunct="1">
              <a:defRPr/>
            </a:pPr>
            <a:r>
              <a:rPr lang="en-US" baseline="0" dirty="0"/>
              <a:t>-Make sure that no one interferes with the voter while voting.</a:t>
            </a:r>
          </a:p>
          <a:p>
            <a:pPr defTabSz="914266" eaLnBrk="1" hangingPunct="1">
              <a:defRPr/>
            </a:pPr>
            <a:endParaRPr lang="en-US" baseline="0" dirty="0"/>
          </a:p>
          <a:p>
            <a:pPr eaLnBrk="1" hangingPunct="1"/>
            <a:r>
              <a:rPr lang="en-US" dirty="0"/>
              <a:t>-It is important</a:t>
            </a:r>
            <a:r>
              <a:rPr lang="en-US" baseline="0" dirty="0"/>
              <a:t> that all election judges smile and remain calm at all times.</a:t>
            </a:r>
            <a:endParaRPr lang="en-US" dirty="0"/>
          </a:p>
          <a:p>
            <a:endParaRPr lang="en-US" dirty="0"/>
          </a:p>
        </p:txBody>
      </p:sp>
      <p:sp>
        <p:nvSpPr>
          <p:cNvPr id="4" name="Slide Number Placeholder 3"/>
          <p:cNvSpPr>
            <a:spLocks noGrp="1"/>
          </p:cNvSpPr>
          <p:nvPr>
            <p:ph type="sldNum" sz="quarter" idx="10"/>
          </p:nvPr>
        </p:nvSpPr>
        <p:spPr/>
        <p:txBody>
          <a:bodyPr/>
          <a:lstStyle/>
          <a:p>
            <a:fld id="{F4698FFA-38F9-4EAF-A827-98CEC1C433A8}" type="slidenum">
              <a:rPr lang="en-US" smtClean="0"/>
              <a:t>61</a:t>
            </a:fld>
            <a:endParaRPr lang="en-US"/>
          </a:p>
        </p:txBody>
      </p:sp>
    </p:spTree>
    <p:extLst>
      <p:ext uri="{BB962C8B-B14F-4D97-AF65-F5344CB8AC3E}">
        <p14:creationId xmlns:p14="http://schemas.microsoft.com/office/powerpoint/2010/main" val="32228337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698FFA-38F9-4EAF-A827-98CEC1C433A8}" type="slidenum">
              <a:rPr lang="en-US" smtClean="0"/>
              <a:t>62</a:t>
            </a:fld>
            <a:endParaRPr lang="en-US"/>
          </a:p>
        </p:txBody>
      </p:sp>
    </p:spTree>
    <p:extLst>
      <p:ext uri="{BB962C8B-B14F-4D97-AF65-F5344CB8AC3E}">
        <p14:creationId xmlns:p14="http://schemas.microsoft.com/office/powerpoint/2010/main" val="41323322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If the power goes</a:t>
            </a:r>
            <a:r>
              <a:rPr lang="en-US" baseline="0" dirty="0"/>
              <a:t> out or there is an issue with the tabulator, contact the Election Authority immediately so they can send out the proper help. </a:t>
            </a:r>
            <a:endParaRPr lang="en-US" dirty="0"/>
          </a:p>
        </p:txBody>
      </p:sp>
      <p:sp>
        <p:nvSpPr>
          <p:cNvPr id="4" name="Slide Number Placeholder 3"/>
          <p:cNvSpPr>
            <a:spLocks noGrp="1"/>
          </p:cNvSpPr>
          <p:nvPr>
            <p:ph type="sldNum" sz="quarter" idx="10"/>
          </p:nvPr>
        </p:nvSpPr>
        <p:spPr/>
        <p:txBody>
          <a:bodyPr/>
          <a:lstStyle/>
          <a:p>
            <a:fld id="{F4698FFA-38F9-4EAF-A827-98CEC1C433A8}" type="slidenum">
              <a:rPr lang="en-US" smtClean="0"/>
              <a:t>63</a:t>
            </a:fld>
            <a:endParaRPr lang="en-US"/>
          </a:p>
        </p:txBody>
      </p:sp>
    </p:spTree>
    <p:extLst>
      <p:ext uri="{BB962C8B-B14F-4D97-AF65-F5344CB8AC3E}">
        <p14:creationId xmlns:p14="http://schemas.microsoft.com/office/powerpoint/2010/main" val="6566467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Curbside</a:t>
            </a:r>
            <a:r>
              <a:rPr lang="en-US" baseline="0" dirty="0"/>
              <a:t> voting  is where voting is completed outside the polling place, usually along the curb to the building.  The guidelines state that when a voter requests curbside voting, they must make the request in writing no later than the day before the election. The election authority will then notify the election judges of the voters who are eligible for this service. Two judges, one from each political party, will handle this process. Curbside voting can occur no more than 50 feet from the entrance to the polling place. The voter must first complete the application, and then the judges will take the application back into the polling place to do the signature verification. Once the verification process is complete, the two judges will deliver the initialed ballot back outside to the voter, along with a ballot privacy cover.  The voter will mark the ballot in secret.  Then the two judges will carry the ballot (inside the privacy cover) back into the polling place and insert it into the ballot box/tabulator. After the ballot drops down into the ballot box, the election judges need to go back out to the curbside voter and explain that their voting is complete, and that they are free to leave.</a:t>
            </a:r>
            <a:endParaRPr lang="en-US" dirty="0"/>
          </a:p>
        </p:txBody>
      </p:sp>
      <p:sp>
        <p:nvSpPr>
          <p:cNvPr id="4" name="Slide Number Placeholder 3"/>
          <p:cNvSpPr>
            <a:spLocks noGrp="1"/>
          </p:cNvSpPr>
          <p:nvPr>
            <p:ph type="sldNum" sz="quarter" idx="10"/>
          </p:nvPr>
        </p:nvSpPr>
        <p:spPr/>
        <p:txBody>
          <a:bodyPr/>
          <a:lstStyle/>
          <a:p>
            <a:fld id="{F4698FFA-38F9-4EAF-A827-98CEC1C433A8}" type="slidenum">
              <a:rPr lang="en-US" smtClean="0"/>
              <a:t>64</a:t>
            </a:fld>
            <a:endParaRPr lang="en-US"/>
          </a:p>
        </p:txBody>
      </p:sp>
    </p:spTree>
    <p:extLst>
      <p:ext uri="{BB962C8B-B14F-4D97-AF65-F5344CB8AC3E}">
        <p14:creationId xmlns:p14="http://schemas.microsoft.com/office/powerpoint/2010/main" val="40505161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ILCS 5/17-13.5)</a:t>
            </a:r>
          </a:p>
        </p:txBody>
      </p:sp>
      <p:sp>
        <p:nvSpPr>
          <p:cNvPr id="4" name="Slide Number Placeholder 3"/>
          <p:cNvSpPr>
            <a:spLocks noGrp="1"/>
          </p:cNvSpPr>
          <p:nvPr>
            <p:ph type="sldNum" sz="quarter" idx="10"/>
          </p:nvPr>
        </p:nvSpPr>
        <p:spPr/>
        <p:txBody>
          <a:bodyPr/>
          <a:lstStyle/>
          <a:p>
            <a:fld id="{F4698FFA-38F9-4EAF-A827-98CEC1C433A8}" type="slidenum">
              <a:rPr lang="en-US" smtClean="0"/>
              <a:t>65</a:t>
            </a:fld>
            <a:endParaRPr lang="en-US"/>
          </a:p>
        </p:txBody>
      </p:sp>
    </p:spTree>
    <p:extLst>
      <p:ext uri="{BB962C8B-B14F-4D97-AF65-F5344CB8AC3E}">
        <p14:creationId xmlns:p14="http://schemas.microsoft.com/office/powerpoint/2010/main" val="6262262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6:30 P.M. announce in a loud clear voice that the polls will close in one half hour.  This may need to be repeated to make sure that all of the voters hear the announcement. </a:t>
            </a:r>
            <a:r>
              <a:rPr lang="en-US" sz="1200" kern="1200" dirty="0">
                <a:solidFill>
                  <a:schemeClr val="tx1"/>
                </a:solidFill>
                <a:latin typeface="+mn-lt"/>
                <a:ea typeface="+mn-ea"/>
                <a:cs typeface="+mn-cs"/>
              </a:rPr>
              <a:t>(10 ILCS 5/17-2)</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Always</a:t>
            </a:r>
            <a:r>
              <a:rPr lang="en-US" baseline="0" dirty="0"/>
              <a:t> r</a:t>
            </a:r>
            <a:r>
              <a:rPr lang="en-US" dirty="0"/>
              <a:t>emember</a:t>
            </a:r>
            <a:r>
              <a:rPr lang="en-US" baseline="0" dirty="0"/>
              <a:t> to vote!  If you are serving as an election judge in a precinct other than your own, remember to vote early or vote by mail prior to election day.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F4698FFA-38F9-4EAF-A827-98CEC1C433A8}" type="slidenum">
              <a:rPr lang="en-US" smtClean="0"/>
              <a:t>66</a:t>
            </a:fld>
            <a:endParaRPr lang="en-US"/>
          </a:p>
        </p:txBody>
      </p:sp>
    </p:spTree>
    <p:extLst>
      <p:ext uri="{BB962C8B-B14F-4D97-AF65-F5344CB8AC3E}">
        <p14:creationId xmlns:p14="http://schemas.microsoft.com/office/powerpoint/2010/main" val="32296691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-Promptly at 7:00pm announce that the polls are closed. </a:t>
            </a:r>
          </a:p>
          <a:p>
            <a:pPr eaLnBrk="1" hangingPunct="1"/>
            <a:endParaRPr lang="en-US" dirty="0"/>
          </a:p>
          <a:p>
            <a:pPr eaLnBrk="1" hangingPunct="1"/>
            <a:r>
              <a:rPr lang="en-US" dirty="0"/>
              <a:t>-Only the voters who are waiting in line as of 7:00pm (either inside or outside the polling place) should be permitted to vote.  At 7:00pm, get all voters</a:t>
            </a:r>
            <a:r>
              <a:rPr lang="en-US" baseline="0" dirty="0"/>
              <a:t> inside the building, if possible.</a:t>
            </a:r>
          </a:p>
          <a:p>
            <a:pPr eaLnBrk="1" hangingPunct="1"/>
            <a:endParaRPr lang="en-US" baseline="0" dirty="0"/>
          </a:p>
          <a:p>
            <a:pPr eaLnBrk="1" hangingPunct="1"/>
            <a:r>
              <a:rPr lang="en-US" baseline="0" dirty="0"/>
              <a:t>-C</a:t>
            </a:r>
            <a:r>
              <a:rPr lang="en-US" dirty="0"/>
              <a:t>lose</a:t>
            </a:r>
            <a:r>
              <a:rPr lang="en-US" baseline="0" dirty="0"/>
              <a:t> and lock the door.</a:t>
            </a:r>
          </a:p>
          <a:p>
            <a:pPr eaLnBrk="1" hangingPunct="1"/>
            <a:endParaRPr lang="en-US" baseline="0" dirty="0"/>
          </a:p>
          <a:p>
            <a:pPr eaLnBrk="1" hangingPunct="1"/>
            <a:r>
              <a:rPr lang="en-US" baseline="0" dirty="0"/>
              <a:t>-R</a:t>
            </a:r>
            <a:r>
              <a:rPr lang="en-US" dirty="0"/>
              <a:t>emove the Polling Place sign.</a:t>
            </a:r>
          </a:p>
          <a:p>
            <a:pPr eaLnBrk="1" hangingPunct="1"/>
            <a:endParaRPr lang="en-US" i="1" dirty="0"/>
          </a:p>
          <a:p>
            <a:pPr eaLnBrk="1" hangingPunct="1"/>
            <a:r>
              <a:rPr lang="en-US" i="1" dirty="0"/>
              <a:t>If all voters in line at 7:00pm will not fit inside the building, one of the election judges should stand at the end of the line to make sure that no one else gets in line.  Everyone</a:t>
            </a:r>
            <a:r>
              <a:rPr lang="en-US" i="1" baseline="0" dirty="0"/>
              <a:t> that is in line at 7:00pm will be permitted to vote…even if it takes two hours to finish processing the voters!</a:t>
            </a:r>
            <a:endParaRPr lang="en-US" i="1"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F4698FFA-38F9-4EAF-A827-98CEC1C433A8}" type="slidenum">
              <a:rPr lang="en-US" smtClean="0"/>
              <a:t>67</a:t>
            </a:fld>
            <a:endParaRPr lang="en-US"/>
          </a:p>
        </p:txBody>
      </p:sp>
    </p:spTree>
    <p:extLst>
      <p:ext uri="{BB962C8B-B14F-4D97-AF65-F5344CB8AC3E}">
        <p14:creationId xmlns:p14="http://schemas.microsoft.com/office/powerpoint/2010/main" val="28600777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698FFA-38F9-4EAF-A827-98CEC1C433A8}" type="slidenum">
              <a:rPr lang="en-US" smtClean="0"/>
              <a:t>68</a:t>
            </a:fld>
            <a:endParaRPr lang="en-US"/>
          </a:p>
        </p:txBody>
      </p:sp>
    </p:spTree>
    <p:extLst>
      <p:ext uri="{BB962C8B-B14F-4D97-AF65-F5344CB8AC3E}">
        <p14:creationId xmlns:p14="http://schemas.microsoft.com/office/powerpoint/2010/main" val="36099921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698FFA-38F9-4EAF-A827-98CEC1C433A8}" type="slidenum">
              <a:rPr lang="en-US" smtClean="0"/>
              <a:t>69</a:t>
            </a:fld>
            <a:endParaRPr lang="en-US"/>
          </a:p>
        </p:txBody>
      </p:sp>
    </p:spTree>
    <p:extLst>
      <p:ext uri="{BB962C8B-B14F-4D97-AF65-F5344CB8AC3E}">
        <p14:creationId xmlns:p14="http://schemas.microsoft.com/office/powerpoint/2010/main" val="2256427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dirty="0"/>
              <a:t>Among the supplies you will find the Oath for Judges of Election, which you will administer to each other,</a:t>
            </a:r>
            <a:r>
              <a:rPr lang="en-US" baseline="0" dirty="0"/>
              <a:t> and then all sign it.  </a:t>
            </a:r>
            <a:r>
              <a:rPr lang="en-US" dirty="0"/>
              <a:t>When taking this oath, you swear to uphold the Constitution of the United States and the Constitution of the State of Illinois in performing your duties. </a:t>
            </a:r>
            <a:r>
              <a:rPr lang="en-US" sz="1200" b="0" i="0" kern="1200" dirty="0">
                <a:solidFill>
                  <a:schemeClr val="tx1"/>
                </a:solidFill>
                <a:effectLst/>
                <a:latin typeface="+mn-lt"/>
                <a:ea typeface="+mn-ea"/>
                <a:cs typeface="+mn-cs"/>
              </a:rPr>
              <a:t>(10 ILCS 5/13-8); </a:t>
            </a:r>
            <a:r>
              <a:rPr lang="en-US" dirty="0"/>
              <a:t>(</a:t>
            </a:r>
            <a:r>
              <a:rPr lang="en-US" sz="1200" b="0" i="0" kern="1200" dirty="0">
                <a:solidFill>
                  <a:schemeClr val="tx1"/>
                </a:solidFill>
                <a:effectLst/>
                <a:latin typeface="+mn-lt"/>
                <a:ea typeface="+mn-ea"/>
                <a:cs typeface="+mn-cs"/>
              </a:rPr>
              <a:t>10 ILCS 5/13, 5/14)</a:t>
            </a:r>
            <a:endParaRPr lang="en-US" dirty="0"/>
          </a:p>
          <a:p>
            <a:pPr defTabSz="914266">
              <a:defRPr/>
            </a:pPr>
            <a:endParaRPr lang="en-US" dirty="0"/>
          </a:p>
          <a:p>
            <a:pPr defTabSz="914266">
              <a:defRPr/>
            </a:pPr>
            <a:r>
              <a:rPr lang="en-US" dirty="0"/>
              <a:t>Election judges should</a:t>
            </a:r>
            <a:r>
              <a:rPr lang="en-US" baseline="0" dirty="0"/>
              <a:t> put on a name badge.  It should include their name, ward, township or road district, precinct number and the date of the election. </a:t>
            </a:r>
            <a:r>
              <a:rPr lang="en-US" sz="1200" b="0" i="0" kern="1200" dirty="0">
                <a:solidFill>
                  <a:schemeClr val="tx1"/>
                </a:solidFill>
                <a:effectLst/>
                <a:latin typeface="+mn-lt"/>
                <a:ea typeface="+mn-ea"/>
                <a:cs typeface="+mn-cs"/>
              </a:rPr>
              <a:t>(10 ILCS 5/14-5.1)</a:t>
            </a:r>
            <a:endParaRPr lang="en-US" dirty="0"/>
          </a:p>
          <a:p>
            <a:endParaRPr lang="en-US" dirty="0"/>
          </a:p>
        </p:txBody>
      </p:sp>
      <p:sp>
        <p:nvSpPr>
          <p:cNvPr id="4" name="Slide Number Placeholder 3"/>
          <p:cNvSpPr>
            <a:spLocks noGrp="1"/>
          </p:cNvSpPr>
          <p:nvPr>
            <p:ph type="sldNum" sz="quarter" idx="10"/>
          </p:nvPr>
        </p:nvSpPr>
        <p:spPr/>
        <p:txBody>
          <a:bodyPr/>
          <a:lstStyle/>
          <a:p>
            <a:fld id="{F4698FFA-38F9-4EAF-A827-98CEC1C433A8}" type="slidenum">
              <a:rPr lang="en-US" smtClean="0"/>
              <a:t>6</a:t>
            </a:fld>
            <a:endParaRPr lang="en-US"/>
          </a:p>
        </p:txBody>
      </p:sp>
    </p:spTree>
    <p:extLst>
      <p:ext uri="{BB962C8B-B14F-4D97-AF65-F5344CB8AC3E}">
        <p14:creationId xmlns:p14="http://schemas.microsoft.com/office/powerpoint/2010/main" val="336715276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1" dirty="0"/>
          </a:p>
        </p:txBody>
      </p:sp>
      <p:sp>
        <p:nvSpPr>
          <p:cNvPr id="4" name="Slide Number Placeholder 3"/>
          <p:cNvSpPr>
            <a:spLocks noGrp="1"/>
          </p:cNvSpPr>
          <p:nvPr>
            <p:ph type="sldNum" sz="quarter" idx="10"/>
          </p:nvPr>
        </p:nvSpPr>
        <p:spPr/>
        <p:txBody>
          <a:bodyPr/>
          <a:lstStyle/>
          <a:p>
            <a:fld id="{F4698FFA-38F9-4EAF-A827-98CEC1C433A8}" type="slidenum">
              <a:rPr lang="en-US" smtClean="0"/>
              <a:t>71</a:t>
            </a:fld>
            <a:endParaRPr lang="en-US"/>
          </a:p>
        </p:txBody>
      </p:sp>
    </p:spTree>
    <p:extLst>
      <p:ext uri="{BB962C8B-B14F-4D97-AF65-F5344CB8AC3E}">
        <p14:creationId xmlns:p14="http://schemas.microsoft.com/office/powerpoint/2010/main" val="337554645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Note: the judges may not have to press “results report” to print</a:t>
            </a:r>
            <a:r>
              <a:rPr lang="en-US" baseline="0" dirty="0"/>
              <a:t> tapes for their county IF the election authority has already set up the machine to print the required number of tape copies.</a:t>
            </a:r>
            <a:endParaRPr lang="en-US" dirty="0"/>
          </a:p>
        </p:txBody>
      </p:sp>
      <p:sp>
        <p:nvSpPr>
          <p:cNvPr id="4" name="Slide Number Placeholder 3"/>
          <p:cNvSpPr>
            <a:spLocks noGrp="1"/>
          </p:cNvSpPr>
          <p:nvPr>
            <p:ph type="sldNum" sz="quarter" idx="10"/>
          </p:nvPr>
        </p:nvSpPr>
        <p:spPr/>
        <p:txBody>
          <a:bodyPr/>
          <a:lstStyle/>
          <a:p>
            <a:fld id="{06088D93-D4F6-4C8D-A628-2DD68043D772}" type="slidenum">
              <a:rPr lang="en-US" smtClean="0"/>
              <a:t>74</a:t>
            </a:fld>
            <a:endParaRPr lang="en-US"/>
          </a:p>
        </p:txBody>
      </p:sp>
    </p:spTree>
    <p:extLst>
      <p:ext uri="{BB962C8B-B14F-4D97-AF65-F5344CB8AC3E}">
        <p14:creationId xmlns:p14="http://schemas.microsoft.com/office/powerpoint/2010/main" val="23014460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F4698FFA-38F9-4EAF-A827-98CEC1C433A8}" type="slidenum">
              <a:rPr lang="en-US" smtClean="0"/>
              <a:t>77</a:t>
            </a:fld>
            <a:endParaRPr lang="en-US"/>
          </a:p>
        </p:txBody>
      </p:sp>
    </p:spTree>
    <p:extLst>
      <p:ext uri="{BB962C8B-B14F-4D97-AF65-F5344CB8AC3E}">
        <p14:creationId xmlns:p14="http://schemas.microsoft.com/office/powerpoint/2010/main" val="32017407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1" dirty="0"/>
          </a:p>
        </p:txBody>
      </p:sp>
      <p:sp>
        <p:nvSpPr>
          <p:cNvPr id="4" name="Slide Number Placeholder 3"/>
          <p:cNvSpPr>
            <a:spLocks noGrp="1"/>
          </p:cNvSpPr>
          <p:nvPr>
            <p:ph type="sldNum" sz="quarter" idx="10"/>
          </p:nvPr>
        </p:nvSpPr>
        <p:spPr/>
        <p:txBody>
          <a:bodyPr/>
          <a:lstStyle/>
          <a:p>
            <a:fld id="{F4698FFA-38F9-4EAF-A827-98CEC1C433A8}" type="slidenum">
              <a:rPr lang="en-US" smtClean="0"/>
              <a:t>78</a:t>
            </a:fld>
            <a:endParaRPr lang="en-US"/>
          </a:p>
        </p:txBody>
      </p:sp>
    </p:spTree>
    <p:extLst>
      <p:ext uri="{BB962C8B-B14F-4D97-AF65-F5344CB8AC3E}">
        <p14:creationId xmlns:p14="http://schemas.microsoft.com/office/powerpoint/2010/main" val="423666142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F4698FFA-38F9-4EAF-A827-98CEC1C433A8}" type="slidenum">
              <a:rPr lang="en-US" smtClean="0"/>
              <a:t>81</a:t>
            </a:fld>
            <a:endParaRPr lang="en-US"/>
          </a:p>
        </p:txBody>
      </p:sp>
    </p:spTree>
    <p:extLst>
      <p:ext uri="{BB962C8B-B14F-4D97-AF65-F5344CB8AC3E}">
        <p14:creationId xmlns:p14="http://schemas.microsoft.com/office/powerpoint/2010/main" val="166081926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200" dirty="0"/>
              <a:t>Now – Open the Ballot Box.  Remove the ballots from the tabulator/ballot box and group them according to precinct (if more than one precinct is using the same tabulator/ballot box), and according to ballot style.  Carefully count the ballots in each group and compare the number with the number of applications for each ballot style.  The number of ballots of each type must be the same as the number of applications for each ballot style.  If the numbers do not agree, recount the ballots and check that the applications are numbered/spindled correctly.</a:t>
            </a:r>
          </a:p>
          <a:p>
            <a:pPr eaLnBrk="1" hangingPunct="1"/>
            <a:r>
              <a:rPr lang="en-US" sz="1200" dirty="0"/>
              <a:t>Record the number of ballots and applications for the different ballot styles on the ballot record form.  If you have more ballots than applications, refer to your manual for instructions on how to handle excess ballot sheets.  If there are any excess ballot sheets, record this number on the ballot record form.  As you separate the ballot sheets, check that each card is initialed and that there are no identifying marks.  Also check each ballot for Write-in votes.  If a write-in vote is found, place it aside to handle separately.  Ballots which do not have the judges initials or which have an identifying mark must not be counted.  Mark those ballots as “DEFECTIVE” and indicate the reason for which it is defective.  All judges must sign the ballot sheet and place it in the “after 7:00pm envelope” for defective ballots.</a:t>
            </a:r>
          </a:p>
          <a:p>
            <a:pPr eaLnBrk="1" hangingPunct="1"/>
            <a:endParaRPr lang="en-US" sz="1200" dirty="0"/>
          </a:p>
          <a:p>
            <a:pPr eaLnBrk="1" hangingPunct="1"/>
            <a:r>
              <a:rPr lang="en-US" sz="1200" i="1" dirty="0"/>
              <a:t>*Note that not all election authorities use the same “statement of ballot” form.  Some election authorities have the election judges spindle all applications on the same spindle, and do not have the election judges balance by ballot style.   Always follow the instructions given by your own election authority.  </a:t>
            </a:r>
            <a:r>
              <a:rPr lang="en-US" sz="1200" b="1" i="1" dirty="0"/>
              <a:t>Explain that they need to be sure and to check the ballot box AND TABULATORS for ALL ballots that need to be returned.</a:t>
            </a:r>
            <a:endParaRPr lang="en-US" sz="1200" i="1" dirty="0"/>
          </a:p>
          <a:p>
            <a:pPr eaLnBrk="1" hangingPunct="1"/>
            <a:endParaRPr lang="en-US" sz="1200" dirty="0"/>
          </a:p>
          <a:p>
            <a:pPr eaLnBrk="1" hangingPunct="1"/>
            <a:r>
              <a:rPr lang="en-US" sz="1200" i="1" dirty="0"/>
              <a:t>**Also note that if any ballots are found to be defective, the</a:t>
            </a:r>
            <a:r>
              <a:rPr lang="en-US" sz="1200" i="1" baseline="0" dirty="0"/>
              <a:t> election judges</a:t>
            </a:r>
            <a:r>
              <a:rPr lang="en-US" sz="1200" i="1" dirty="0"/>
              <a:t> MUST contact the election authority immediately for instructions on </a:t>
            </a:r>
            <a:r>
              <a:rPr lang="en-US" sz="1200" i="1" dirty="0" err="1"/>
              <a:t>retabulating</a:t>
            </a:r>
            <a:r>
              <a:rPr lang="en-US" sz="1200" i="1" dirty="0"/>
              <a:t> the ballots.</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F4698FFA-38F9-4EAF-A827-98CEC1C433A8}" type="slidenum">
              <a:rPr lang="en-US" smtClean="0"/>
              <a:t>82</a:t>
            </a:fld>
            <a:endParaRPr lang="en-US"/>
          </a:p>
        </p:txBody>
      </p:sp>
    </p:spTree>
    <p:extLst>
      <p:ext uri="{BB962C8B-B14F-4D97-AF65-F5344CB8AC3E}">
        <p14:creationId xmlns:p14="http://schemas.microsoft.com/office/powerpoint/2010/main" val="166545063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When counting write-in</a:t>
            </a:r>
            <a:r>
              <a:rPr lang="en-US" baseline="0" dirty="0"/>
              <a:t> votes,</a:t>
            </a:r>
            <a:r>
              <a:rPr lang="en-US" dirty="0"/>
              <a:t> it is the intent of the voter that counts. The spelling of a candidates name does not have to be exact as long as you can tell the voter’s intent. The name may be printed or written, but the use of stickers or stamps is prohibited.  The oval in front of the write-in’s name must</a:t>
            </a:r>
            <a:r>
              <a:rPr lang="en-US" baseline="0" dirty="0"/>
              <a:t> also be darkened in order to be counted.</a:t>
            </a: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F4698FFA-38F9-4EAF-A827-98CEC1C433A8}" type="slidenum">
              <a:rPr lang="en-US" smtClean="0"/>
              <a:t>83</a:t>
            </a:fld>
            <a:endParaRPr lang="en-US"/>
          </a:p>
        </p:txBody>
      </p:sp>
    </p:spTree>
    <p:extLst>
      <p:ext uri="{BB962C8B-B14F-4D97-AF65-F5344CB8AC3E}">
        <p14:creationId xmlns:p14="http://schemas.microsoft.com/office/powerpoint/2010/main" val="87785525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aseline="0" dirty="0"/>
              <a:t>If there is a write-in, determine if the write-in is valid.  If the write-in </a:t>
            </a:r>
            <a:r>
              <a:rPr lang="en-US" u="sng" baseline="0" dirty="0"/>
              <a:t>is</a:t>
            </a:r>
            <a:r>
              <a:rPr lang="en-US" baseline="0" dirty="0"/>
              <a:t> valid, record it on the tally sheet.  </a:t>
            </a:r>
            <a:r>
              <a:rPr lang="en-US" dirty="0"/>
              <a:t>After all of the valid write-in votes are tallied, sign the tally sheet.  If no valid Write-in votes were cast, write </a:t>
            </a:r>
            <a:r>
              <a:rPr lang="en-US" b="1" dirty="0"/>
              <a:t>“NONE” </a:t>
            </a:r>
            <a:r>
              <a:rPr lang="en-US" dirty="0"/>
              <a:t>across the tally sheets and be sure to sign them.  </a:t>
            </a:r>
          </a:p>
          <a:p>
            <a:pPr eaLnBrk="1" hangingPunct="1"/>
            <a:endParaRPr lang="en-US" dirty="0"/>
          </a:p>
          <a:p>
            <a:pPr eaLnBrk="1" hangingPunct="1"/>
            <a:r>
              <a:rPr lang="en-US" dirty="0"/>
              <a:t>If you are sharing a voting device</a:t>
            </a:r>
            <a:r>
              <a:rPr lang="en-US" baseline="0" dirty="0"/>
              <a:t> with another precinct, be sure to record the write-in in the correct precinct.</a:t>
            </a: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F4698FFA-38F9-4EAF-A827-98CEC1C433A8}" type="slidenum">
              <a:rPr lang="en-US" smtClean="0"/>
              <a:t>84</a:t>
            </a:fld>
            <a:endParaRPr lang="en-US"/>
          </a:p>
        </p:txBody>
      </p:sp>
    </p:spTree>
    <p:extLst>
      <p:ext uri="{BB962C8B-B14F-4D97-AF65-F5344CB8AC3E}">
        <p14:creationId xmlns:p14="http://schemas.microsoft.com/office/powerpoint/2010/main" val="361785688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Update according to what the jurisdiction</a:t>
            </a:r>
            <a:r>
              <a:rPr lang="en-US" b="1" baseline="0" dirty="0"/>
              <a:t> has requested to be added or taken away. </a:t>
            </a:r>
            <a:endParaRPr lang="en-US" b="1" dirty="0"/>
          </a:p>
        </p:txBody>
      </p:sp>
      <p:sp>
        <p:nvSpPr>
          <p:cNvPr id="4" name="Slide Number Placeholder 3"/>
          <p:cNvSpPr>
            <a:spLocks noGrp="1"/>
          </p:cNvSpPr>
          <p:nvPr>
            <p:ph type="sldNum" sz="quarter" idx="10"/>
          </p:nvPr>
        </p:nvSpPr>
        <p:spPr/>
        <p:txBody>
          <a:bodyPr/>
          <a:lstStyle/>
          <a:p>
            <a:fld id="{F4698FFA-38F9-4EAF-A827-98CEC1C433A8}" type="slidenum">
              <a:rPr lang="en-US" smtClean="0"/>
              <a:t>85</a:t>
            </a:fld>
            <a:endParaRPr lang="en-US"/>
          </a:p>
        </p:txBody>
      </p:sp>
    </p:spTree>
    <p:extLst>
      <p:ext uri="{BB962C8B-B14F-4D97-AF65-F5344CB8AC3E}">
        <p14:creationId xmlns:p14="http://schemas.microsoft.com/office/powerpoint/2010/main" val="181217996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Nothing is to be thrown away.  Complete</a:t>
            </a:r>
            <a:r>
              <a:rPr lang="en-US" baseline="0" dirty="0"/>
              <a:t> and sign</a:t>
            </a:r>
            <a:r>
              <a:rPr lang="en-US" dirty="0"/>
              <a:t> all the required forms and envelopes Two “</a:t>
            </a:r>
            <a:r>
              <a:rPr lang="en-US" b="1" i="1" u="sng" dirty="0"/>
              <a:t>eligible</a:t>
            </a:r>
            <a:r>
              <a:rPr lang="en-US" dirty="0"/>
              <a:t>” judges, one from each of the parties, must deliver the supplies directly to the counting center. Once you obtain a receipt, your job is complete.</a:t>
            </a:r>
          </a:p>
          <a:p>
            <a:pPr eaLnBrk="1" hangingPunct="1"/>
            <a:endParaRPr lang="en-US" dirty="0"/>
          </a:p>
          <a:p>
            <a:pPr eaLnBrk="1" hangingPunct="1"/>
            <a:r>
              <a:rPr lang="en-US" dirty="0"/>
              <a:t>(</a:t>
            </a:r>
            <a:r>
              <a:rPr lang="en-US" dirty="0">
                <a:latin typeface="Rockwell" pitchFamily="18" charset="0"/>
              </a:rPr>
              <a:t>PA 96-1003 states that after the polls close on Election Day, only the judges </a:t>
            </a:r>
            <a:r>
              <a:rPr lang="en-US" b="1" u="sng" dirty="0">
                <a:latin typeface="Rockwell" pitchFamily="18" charset="0"/>
              </a:rPr>
              <a:t>eligible</a:t>
            </a:r>
            <a:r>
              <a:rPr lang="en-US" dirty="0">
                <a:latin typeface="Rockwell" pitchFamily="18" charset="0"/>
              </a:rPr>
              <a:t> to vote in that jurisdiction may return election results and supplies to the counting center.</a:t>
            </a:r>
            <a:r>
              <a:rPr lang="en-US" baseline="0" dirty="0"/>
              <a:t> This law specifically does not allow return of supplies by high school students or college students serving as election judges…if they are not eligible to vote in that jurisdiction.)</a:t>
            </a:r>
            <a:endParaRPr lang="en-US" dirty="0"/>
          </a:p>
          <a:p>
            <a:endParaRPr lang="en-US" dirty="0"/>
          </a:p>
        </p:txBody>
      </p:sp>
      <p:sp>
        <p:nvSpPr>
          <p:cNvPr id="4" name="Slide Number Placeholder 3"/>
          <p:cNvSpPr>
            <a:spLocks noGrp="1"/>
          </p:cNvSpPr>
          <p:nvPr>
            <p:ph type="sldNum" sz="quarter" idx="10"/>
          </p:nvPr>
        </p:nvSpPr>
        <p:spPr/>
        <p:txBody>
          <a:bodyPr/>
          <a:lstStyle/>
          <a:p>
            <a:fld id="{F4698FFA-38F9-4EAF-A827-98CEC1C433A8}" type="slidenum">
              <a:rPr lang="en-US" smtClean="0"/>
              <a:t>86</a:t>
            </a:fld>
            <a:endParaRPr lang="en-US"/>
          </a:p>
        </p:txBody>
      </p:sp>
    </p:spTree>
    <p:extLst>
      <p:ext uri="{BB962C8B-B14F-4D97-AF65-F5344CB8AC3E}">
        <p14:creationId xmlns:p14="http://schemas.microsoft.com/office/powerpoint/2010/main" val="3028908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Remember to rotate positions.  This reduces all appearances of fraud.  </a:t>
            </a:r>
          </a:p>
          <a:p>
            <a:pPr eaLnBrk="1" hangingPunct="1"/>
            <a:endParaRPr lang="en-US" dirty="0"/>
          </a:p>
          <a:p>
            <a:pPr eaLnBrk="1" hangingPunct="1"/>
            <a:r>
              <a:rPr lang="en-US" dirty="0"/>
              <a:t>Whenever there is a decision to make, a majority of the election judges will make the decisions.</a:t>
            </a:r>
          </a:p>
          <a:p>
            <a:pPr eaLnBrk="1" hangingPunct="1"/>
            <a:endParaRPr lang="en-US" dirty="0"/>
          </a:p>
          <a:p>
            <a:pPr eaLnBrk="1" hangingPunct="1"/>
            <a:r>
              <a:rPr lang="en-US" dirty="0"/>
              <a:t>There is NO such thing as a “head judge”.  You all have equal authority in the polling place on election day!</a:t>
            </a:r>
          </a:p>
          <a:p>
            <a:endParaRPr lang="en-US" dirty="0"/>
          </a:p>
        </p:txBody>
      </p:sp>
      <p:sp>
        <p:nvSpPr>
          <p:cNvPr id="4" name="Slide Number Placeholder 3"/>
          <p:cNvSpPr>
            <a:spLocks noGrp="1"/>
          </p:cNvSpPr>
          <p:nvPr>
            <p:ph type="sldNum" sz="quarter" idx="10"/>
          </p:nvPr>
        </p:nvSpPr>
        <p:spPr/>
        <p:txBody>
          <a:bodyPr/>
          <a:lstStyle/>
          <a:p>
            <a:fld id="{F4698FFA-38F9-4EAF-A827-98CEC1C433A8}" type="slidenum">
              <a:rPr lang="en-US" smtClean="0"/>
              <a:t>7</a:t>
            </a:fld>
            <a:endParaRPr lang="en-US"/>
          </a:p>
        </p:txBody>
      </p:sp>
    </p:spTree>
    <p:extLst>
      <p:ext uri="{BB962C8B-B14F-4D97-AF65-F5344CB8AC3E}">
        <p14:creationId xmlns:p14="http://schemas.microsoft.com/office/powerpoint/2010/main" val="109474036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i="1" dirty="0"/>
              <a:t>(</a:t>
            </a:r>
            <a:r>
              <a:rPr lang="en-US" i="1" dirty="0">
                <a:latin typeface="Rockwell" pitchFamily="18" charset="0"/>
              </a:rPr>
              <a:t>PA 96-1003 states that after the polls close on Election Day, only the judges </a:t>
            </a:r>
            <a:r>
              <a:rPr lang="en-US" b="1" i="1" u="sng" dirty="0">
                <a:latin typeface="Rockwell" pitchFamily="18" charset="0"/>
              </a:rPr>
              <a:t>eligible</a:t>
            </a:r>
            <a:r>
              <a:rPr lang="en-US" i="1" dirty="0">
                <a:latin typeface="Rockwell" pitchFamily="18" charset="0"/>
              </a:rPr>
              <a:t> to vote in that jurisdiction may return election results and supplies to the counting center.</a:t>
            </a:r>
            <a:r>
              <a:rPr lang="en-US" i="1" baseline="0" dirty="0"/>
              <a:t> This law specifically does not allow return of supplies by high school students or college students serving as election judges…if they are not eligible to vote in that jurisdiction.)</a:t>
            </a:r>
            <a:endParaRPr lang="en-US" i="1" dirty="0"/>
          </a:p>
          <a:p>
            <a:endParaRPr lang="en-US" dirty="0"/>
          </a:p>
        </p:txBody>
      </p:sp>
      <p:sp>
        <p:nvSpPr>
          <p:cNvPr id="4" name="Slide Number Placeholder 3"/>
          <p:cNvSpPr>
            <a:spLocks noGrp="1"/>
          </p:cNvSpPr>
          <p:nvPr>
            <p:ph type="sldNum" sz="quarter" idx="10"/>
          </p:nvPr>
        </p:nvSpPr>
        <p:spPr/>
        <p:txBody>
          <a:bodyPr/>
          <a:lstStyle/>
          <a:p>
            <a:fld id="{F4698FFA-38F9-4EAF-A827-98CEC1C433A8}" type="slidenum">
              <a:rPr lang="en-US" smtClean="0"/>
              <a:t>87</a:t>
            </a:fld>
            <a:endParaRPr lang="en-US"/>
          </a:p>
        </p:txBody>
      </p:sp>
    </p:spTree>
    <p:extLst>
      <p:ext uri="{BB962C8B-B14F-4D97-AF65-F5344CB8AC3E}">
        <p14:creationId xmlns:p14="http://schemas.microsoft.com/office/powerpoint/2010/main" val="39801587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remember that</a:t>
            </a:r>
            <a:r>
              <a:rPr lang="en-US" baseline="0" dirty="0"/>
              <a:t> all your precinct results are “unofficial”!   There are several pieces to this puzzle:</a:t>
            </a:r>
          </a:p>
          <a:p>
            <a:endParaRPr lang="en-US" baseline="0" dirty="0"/>
          </a:p>
          <a:p>
            <a:pPr eaLnBrk="1" hangingPunct="1">
              <a:buFont typeface="Wingdings" pitchFamily="2" charset="2"/>
              <a:buNone/>
              <a:defRPr/>
            </a:pPr>
            <a:r>
              <a:rPr lang="en-US" b="1" dirty="0">
                <a:latin typeface="Rockwell" pitchFamily="18" charset="0"/>
              </a:rPr>
              <a:t>-Election Day in-precinct ballots</a:t>
            </a:r>
          </a:p>
          <a:p>
            <a:pPr eaLnBrk="1" hangingPunct="1">
              <a:buFont typeface="Wingdings" pitchFamily="2" charset="2"/>
              <a:buNone/>
              <a:defRPr/>
            </a:pPr>
            <a:r>
              <a:rPr lang="en-US" b="1" dirty="0">
                <a:latin typeface="Rockwell" pitchFamily="18" charset="0"/>
              </a:rPr>
              <a:t>-Centrally counted ballots (vote by mail, early and grace period ballots)</a:t>
            </a:r>
          </a:p>
          <a:p>
            <a:pPr eaLnBrk="1" hangingPunct="1">
              <a:buFont typeface="Wingdings" pitchFamily="2" charset="2"/>
              <a:buNone/>
              <a:defRPr/>
            </a:pPr>
            <a:r>
              <a:rPr lang="en-US" b="1" dirty="0">
                <a:latin typeface="Rockwell" pitchFamily="18" charset="0"/>
              </a:rPr>
              <a:t>-Provisional ballots – yet to be decided</a:t>
            </a:r>
          </a:p>
          <a:p>
            <a:pPr eaLnBrk="1" hangingPunct="1">
              <a:buFont typeface="Wingdings" pitchFamily="2" charset="2"/>
              <a:buNone/>
              <a:defRPr/>
            </a:pPr>
            <a:r>
              <a:rPr lang="en-US" b="1" dirty="0">
                <a:latin typeface="Rockwell" pitchFamily="18" charset="0"/>
              </a:rPr>
              <a:t>-Vote by mail ballots – yet to arrive, but postmarked on time</a:t>
            </a:r>
          </a:p>
          <a:p>
            <a:endParaRPr lang="en-US" dirty="0"/>
          </a:p>
          <a:p>
            <a:r>
              <a:rPr lang="en-US" dirty="0"/>
              <a:t>The election</a:t>
            </a:r>
            <a:r>
              <a:rPr lang="en-US" baseline="0" dirty="0"/>
              <a:t> results are not official until the “canvass” has been completed. This can take up until 21 days after the election, and is done by the election authority.</a:t>
            </a: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F4698FFA-38F9-4EAF-A827-98CEC1C433A8}" type="slidenum">
              <a:rPr lang="en-US" smtClean="0"/>
              <a:t>88</a:t>
            </a:fld>
            <a:endParaRPr lang="en-US"/>
          </a:p>
        </p:txBody>
      </p:sp>
    </p:spTree>
    <p:extLst>
      <p:ext uri="{BB962C8B-B14F-4D97-AF65-F5344CB8AC3E}">
        <p14:creationId xmlns:p14="http://schemas.microsoft.com/office/powerpoint/2010/main" val="1075737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Each supply kit contains a list of all of the supplies you will need on election day.  One of the first things you do before setting up the polling place is to check the supply list.  Be certain that you have all of the supplies and materials. Usually your supplies are separated by the timeframe</a:t>
            </a:r>
            <a:r>
              <a:rPr lang="en-US" baseline="0" dirty="0"/>
              <a:t> you will need them in:</a:t>
            </a:r>
          </a:p>
          <a:p>
            <a:pPr eaLnBrk="1" hangingPunct="1"/>
            <a:r>
              <a:rPr lang="en-US" baseline="0" dirty="0"/>
              <a:t>	-before the polls open</a:t>
            </a:r>
          </a:p>
          <a:p>
            <a:pPr eaLnBrk="1" hangingPunct="1"/>
            <a:r>
              <a:rPr lang="en-US" baseline="0" dirty="0"/>
              <a:t>	-during voting hours</a:t>
            </a:r>
          </a:p>
          <a:p>
            <a:pPr eaLnBrk="1" hangingPunct="1"/>
            <a:r>
              <a:rPr lang="en-US" baseline="0" dirty="0"/>
              <a:t>	-after the polls close</a:t>
            </a:r>
          </a:p>
          <a:p>
            <a:pPr eaLnBrk="1" hangingPunct="1"/>
            <a:r>
              <a:rPr lang="en-US" baseline="0" dirty="0"/>
              <a:t>	-and also a packet of supplies for provisional voting.</a:t>
            </a:r>
          </a:p>
          <a:p>
            <a:pPr eaLnBrk="1" hangingPunct="1"/>
            <a:endParaRPr lang="en-US" dirty="0"/>
          </a:p>
          <a:p>
            <a:pPr eaLnBrk="1" hangingPunct="1"/>
            <a:r>
              <a:rPr lang="en-US" dirty="0"/>
              <a:t>If anything is missing, call your election authority as soon as possible.</a:t>
            </a:r>
          </a:p>
          <a:p>
            <a:endParaRPr lang="en-US" baseline="0" dirty="0"/>
          </a:p>
        </p:txBody>
      </p:sp>
      <p:sp>
        <p:nvSpPr>
          <p:cNvPr id="4" name="Slide Number Placeholder 3"/>
          <p:cNvSpPr>
            <a:spLocks noGrp="1"/>
          </p:cNvSpPr>
          <p:nvPr>
            <p:ph type="sldNum" sz="quarter" idx="10"/>
          </p:nvPr>
        </p:nvSpPr>
        <p:spPr/>
        <p:txBody>
          <a:bodyPr/>
          <a:lstStyle/>
          <a:p>
            <a:fld id="{F4698FFA-38F9-4EAF-A827-98CEC1C433A8}" type="slidenum">
              <a:rPr lang="en-US" smtClean="0"/>
              <a:t>8</a:t>
            </a:fld>
            <a:endParaRPr lang="en-US"/>
          </a:p>
        </p:txBody>
      </p:sp>
    </p:spTree>
    <p:extLst>
      <p:ext uri="{BB962C8B-B14F-4D97-AF65-F5344CB8AC3E}">
        <p14:creationId xmlns:p14="http://schemas.microsoft.com/office/powerpoint/2010/main" val="1505849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698FFA-38F9-4EAF-A827-98CEC1C433A8}" type="slidenum">
              <a:rPr lang="en-US" smtClean="0"/>
              <a:t>9</a:t>
            </a:fld>
            <a:endParaRPr lang="en-US"/>
          </a:p>
        </p:txBody>
      </p:sp>
    </p:spTree>
    <p:extLst>
      <p:ext uri="{BB962C8B-B14F-4D97-AF65-F5344CB8AC3E}">
        <p14:creationId xmlns:p14="http://schemas.microsoft.com/office/powerpoint/2010/main" val="201439959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11.xml"/><Relationship Id="rId7" Type="http://schemas.openxmlformats.org/officeDocument/2006/relationships/tags" Target="../tags/tag15.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slideMaster" Target="../slideMasters/slideMaster1.xml"/><Relationship Id="rId5" Type="http://schemas.openxmlformats.org/officeDocument/2006/relationships/tags" Target="../tags/tag20.xml"/><Relationship Id="rId4" Type="http://schemas.openxmlformats.org/officeDocument/2006/relationships/tags" Target="../tags/tag1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3.xml"/><Relationship Id="rId7" Type="http://schemas.openxmlformats.org/officeDocument/2006/relationships/slideMaster" Target="../slideMasters/slideMaster1.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4.xml"/><Relationship Id="rId3" Type="http://schemas.openxmlformats.org/officeDocument/2006/relationships/tags" Target="../tags/tag29.xml"/><Relationship Id="rId7" Type="http://schemas.openxmlformats.org/officeDocument/2006/relationships/tags" Target="../tags/tag33.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slideMaster" Target="../slideMasters/slideMaster1.xml"/><Relationship Id="rId4" Type="http://schemas.openxmlformats.org/officeDocument/2006/relationships/tags" Target="../tags/tag38.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slideMaster" Target="../slideMasters/slideMaster1.xml"/><Relationship Id="rId5" Type="http://schemas.openxmlformats.org/officeDocument/2006/relationships/tags" Target="../tags/tag43.xml"/><Relationship Id="rId4" Type="http://schemas.openxmlformats.org/officeDocument/2006/relationships/tags" Target="../tags/tag42.xml"/></Relationships>
</file>

<file path=ppt/slideLayouts/_rels/slideLayout8.xml.rels><?xml version="1.0" encoding="UTF-8" standalone="yes"?>
<Relationships xmlns="http://schemas.openxmlformats.org/package/2006/relationships"><Relationship Id="rId8" Type="http://schemas.openxmlformats.org/officeDocument/2006/relationships/tags" Target="../tags/tag51.xml"/><Relationship Id="rId3" Type="http://schemas.openxmlformats.org/officeDocument/2006/relationships/tags" Target="../tags/tag46.xml"/><Relationship Id="rId7" Type="http://schemas.openxmlformats.org/officeDocument/2006/relationships/tags" Target="../tags/tag50.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9"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custDataLst>
              <p:tags r:id="rId1"/>
            </p:custData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Rectangle 7"/>
          <p:cNvSpPr/>
          <p:nvPr>
            <p:custDataLst>
              <p:tags r:id="rId2"/>
            </p:custData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custDataLst>
              <p:tags r:id="rId3"/>
            </p:custDataLst>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custDataLst>
              <p:tags r:id="rId4"/>
            </p:custDataLst>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custDataLst>
              <p:tags r:id="rId5"/>
            </p:custDataLst>
          </p:nvPr>
        </p:nvSpPr>
        <p:spPr/>
        <p:txBody>
          <a:bodyPr/>
          <a:lstStyle/>
          <a:p>
            <a:fld id="{0AADD8EC-7770-4EDF-ABB0-62834A39BC3F}" type="datetime1">
              <a:rPr lang="en-US" smtClean="0"/>
              <a:t>2/2/2024</a:t>
            </a:fld>
            <a:endParaRPr lang="en-US"/>
          </a:p>
        </p:txBody>
      </p:sp>
      <p:sp>
        <p:nvSpPr>
          <p:cNvPr id="5" name="Footer Placeholder 4"/>
          <p:cNvSpPr>
            <a:spLocks noGrp="1"/>
          </p:cNvSpPr>
          <p:nvPr>
            <p:ph type="ftr" sz="quarter" idx="11"/>
            <p:custDataLst>
              <p:tags r:id="rId6"/>
            </p:custDataLst>
          </p:nvPr>
        </p:nvSpPr>
        <p:spPr/>
        <p:txBody>
          <a:bodyPr/>
          <a:lstStyle/>
          <a:p>
            <a:endParaRPr lang="en-US"/>
          </a:p>
        </p:txBody>
      </p:sp>
      <p:sp>
        <p:nvSpPr>
          <p:cNvPr id="6" name="Slide Number Placeholder 5"/>
          <p:cNvSpPr>
            <a:spLocks noGrp="1"/>
          </p:cNvSpPr>
          <p:nvPr>
            <p:ph type="sldNum" sz="quarter" idx="12"/>
            <p:custDataLst>
              <p:tags r:id="rId7"/>
            </p:custDataLst>
          </p:nvPr>
        </p:nvSpPr>
        <p:spPr/>
        <p:txBody>
          <a:bodyPr/>
          <a:lstStyle/>
          <a:p>
            <a:fld id="{50486F06-4819-45BA-8750-4CD5FE3F55F9}"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17200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39DCCD7-2404-41CF-BF8A-C26BC093DA39}" type="datetime1">
              <a:rPr lang="en-US" smtClean="0"/>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486F06-4819-45BA-8750-4CD5FE3F55F9}" type="slidenum">
              <a:rPr lang="en-US" smtClean="0"/>
              <a:t>‹#›</a:t>
            </a:fld>
            <a:endParaRPr lang="en-US"/>
          </a:p>
        </p:txBody>
      </p:sp>
    </p:spTree>
    <p:extLst>
      <p:ext uri="{BB962C8B-B14F-4D97-AF65-F5344CB8AC3E}">
        <p14:creationId xmlns:p14="http://schemas.microsoft.com/office/powerpoint/2010/main" val="45544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6D0D25-4754-4DCF-9138-2E04A1DBF776}" type="datetime1">
              <a:rPr lang="en-US" smtClean="0"/>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486F06-4819-45BA-8750-4CD5FE3F55F9}" type="slidenum">
              <a:rPr lang="en-US" smtClean="0"/>
              <a:t>‹#›</a:t>
            </a:fld>
            <a:endParaRPr lang="en-US"/>
          </a:p>
        </p:txBody>
      </p:sp>
    </p:spTree>
    <p:extLst>
      <p:ext uri="{BB962C8B-B14F-4D97-AF65-F5344CB8AC3E}">
        <p14:creationId xmlns:p14="http://schemas.microsoft.com/office/powerpoint/2010/main" val="538891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endParaRPr lang="en-US" dirty="0"/>
          </a:p>
        </p:txBody>
      </p:sp>
      <p:sp>
        <p:nvSpPr>
          <p:cNvPr id="3" name="Content Placeholder 2"/>
          <p:cNvSpPr>
            <a:spLocks noGrp="1"/>
          </p:cNvSpPr>
          <p:nvPr>
            <p:ph idx="1"/>
            <p:custDataLst>
              <p:tags r:id="rId2"/>
            </p:custDataLst>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custDataLst>
              <p:tags r:id="rId3"/>
            </p:custDataLst>
          </p:nvPr>
        </p:nvSpPr>
        <p:spPr/>
        <p:txBody>
          <a:bodyPr/>
          <a:lstStyle/>
          <a:p>
            <a:fld id="{3E99DAC5-B831-44B0-A5CC-98161842EE77}" type="datetime1">
              <a:rPr lang="en-US" smtClean="0"/>
              <a:t>2/2/2024</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50486F06-4819-45BA-8750-4CD5FE3F55F9}" type="slidenum">
              <a:rPr lang="en-US" smtClean="0"/>
              <a:t>‹#›</a:t>
            </a:fld>
            <a:endParaRPr lang="en-US"/>
          </a:p>
        </p:txBody>
      </p:sp>
    </p:spTree>
    <p:extLst>
      <p:ext uri="{BB962C8B-B14F-4D97-AF65-F5344CB8AC3E}">
        <p14:creationId xmlns:p14="http://schemas.microsoft.com/office/powerpoint/2010/main" val="36751946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70774E5-3B1B-4476-84C7-84BB094154B3}" type="datetime1">
              <a:rPr lang="en-US" smtClean="0"/>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486F06-4819-45BA-8750-4CD5FE3F55F9}"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8374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custDataLst>
              <p:tags r:id="rId1"/>
            </p:custDataLst>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custDataLst>
              <p:tags r:id="rId2"/>
            </p:custDataLst>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custDataLst>
              <p:tags r:id="rId3"/>
            </p:custDataLst>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custDataLst>
              <p:tags r:id="rId4"/>
            </p:custDataLst>
          </p:nvPr>
        </p:nvSpPr>
        <p:spPr/>
        <p:txBody>
          <a:bodyPr/>
          <a:lstStyle/>
          <a:p>
            <a:fld id="{3845F341-DCE7-4A0F-8135-661B3B5A629F}" type="datetime1">
              <a:rPr lang="en-US" smtClean="0"/>
              <a:t>2/2/2024</a:t>
            </a:fld>
            <a:endParaRPr lang="en-US"/>
          </a:p>
        </p:txBody>
      </p:sp>
      <p:sp>
        <p:nvSpPr>
          <p:cNvPr id="6" name="Footer Placeholder 5"/>
          <p:cNvSpPr>
            <a:spLocks noGrp="1"/>
          </p:cNvSpPr>
          <p:nvPr>
            <p:ph type="ftr" sz="quarter" idx="11"/>
            <p:custDataLst>
              <p:tags r:id="rId5"/>
            </p:custDataLst>
          </p:nvPr>
        </p:nvSpPr>
        <p:spPr/>
        <p:txBody>
          <a:bodyPr/>
          <a:lstStyle/>
          <a:p>
            <a:endParaRPr lang="en-US"/>
          </a:p>
        </p:txBody>
      </p:sp>
      <p:sp>
        <p:nvSpPr>
          <p:cNvPr id="7" name="Slide Number Placeholder 6"/>
          <p:cNvSpPr>
            <a:spLocks noGrp="1"/>
          </p:cNvSpPr>
          <p:nvPr>
            <p:ph type="sldNum" sz="quarter" idx="12"/>
            <p:custDataLst>
              <p:tags r:id="rId6"/>
            </p:custDataLst>
          </p:nvPr>
        </p:nvSpPr>
        <p:spPr/>
        <p:txBody>
          <a:bodyPr/>
          <a:lstStyle/>
          <a:p>
            <a:fld id="{50486F06-4819-45BA-8750-4CD5FE3F55F9}" type="slidenum">
              <a:rPr lang="en-US" smtClean="0"/>
              <a:t>‹#›</a:t>
            </a:fld>
            <a:endParaRPr lang="en-US"/>
          </a:p>
        </p:txBody>
      </p:sp>
    </p:spTree>
    <p:extLst>
      <p:ext uri="{BB962C8B-B14F-4D97-AF65-F5344CB8AC3E}">
        <p14:creationId xmlns:p14="http://schemas.microsoft.com/office/powerpoint/2010/main" val="25816967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custDataLst>
              <p:tags r:id="rId1"/>
            </p:custDataLst>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custDataLst>
              <p:tags r:id="rId2"/>
            </p:custDataLst>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custDataLst>
              <p:tags r:id="rId3"/>
            </p:custDataLst>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custDataLst>
              <p:tags r:id="rId4"/>
            </p:custDataLst>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custDataLst>
              <p:tags r:id="rId5"/>
            </p:custDataLst>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custDataLst>
              <p:tags r:id="rId6"/>
            </p:custDataLst>
          </p:nvPr>
        </p:nvSpPr>
        <p:spPr/>
        <p:txBody>
          <a:bodyPr/>
          <a:lstStyle/>
          <a:p>
            <a:fld id="{EBDE20BF-88B0-4518-A282-D52DD11B9F6A}" type="datetime1">
              <a:rPr lang="en-US" smtClean="0"/>
              <a:t>2/2/2024</a:t>
            </a:fld>
            <a:endParaRPr lang="en-US"/>
          </a:p>
        </p:txBody>
      </p:sp>
      <p:sp>
        <p:nvSpPr>
          <p:cNvPr id="8" name="Footer Placeholder 7"/>
          <p:cNvSpPr>
            <a:spLocks noGrp="1"/>
          </p:cNvSpPr>
          <p:nvPr>
            <p:ph type="ftr" sz="quarter" idx="11"/>
            <p:custDataLst>
              <p:tags r:id="rId7"/>
            </p:custDataLst>
          </p:nvPr>
        </p:nvSpPr>
        <p:spPr/>
        <p:txBody>
          <a:bodyPr/>
          <a:lstStyle/>
          <a:p>
            <a:endParaRPr lang="en-US"/>
          </a:p>
        </p:txBody>
      </p:sp>
      <p:sp>
        <p:nvSpPr>
          <p:cNvPr id="9" name="Slide Number Placeholder 8"/>
          <p:cNvSpPr>
            <a:spLocks noGrp="1"/>
          </p:cNvSpPr>
          <p:nvPr>
            <p:ph type="sldNum" sz="quarter" idx="12"/>
            <p:custDataLst>
              <p:tags r:id="rId8"/>
            </p:custDataLst>
          </p:nvPr>
        </p:nvSpPr>
        <p:spPr/>
        <p:txBody>
          <a:bodyPr/>
          <a:lstStyle/>
          <a:p>
            <a:fld id="{50486F06-4819-45BA-8750-4CD5FE3F55F9}" type="slidenum">
              <a:rPr lang="en-US" smtClean="0"/>
              <a:t>‹#›</a:t>
            </a:fld>
            <a:endParaRPr lang="en-US"/>
          </a:p>
        </p:txBody>
      </p:sp>
    </p:spTree>
    <p:extLst>
      <p:ext uri="{BB962C8B-B14F-4D97-AF65-F5344CB8AC3E}">
        <p14:creationId xmlns:p14="http://schemas.microsoft.com/office/powerpoint/2010/main" val="30103343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endParaRPr lang="en-US" dirty="0"/>
          </a:p>
        </p:txBody>
      </p:sp>
      <p:sp>
        <p:nvSpPr>
          <p:cNvPr id="3" name="Date Placeholder 2"/>
          <p:cNvSpPr>
            <a:spLocks noGrp="1"/>
          </p:cNvSpPr>
          <p:nvPr>
            <p:ph type="dt" sz="half" idx="10"/>
            <p:custDataLst>
              <p:tags r:id="rId2"/>
            </p:custDataLst>
          </p:nvPr>
        </p:nvSpPr>
        <p:spPr/>
        <p:txBody>
          <a:bodyPr/>
          <a:lstStyle/>
          <a:p>
            <a:fld id="{F10E41ED-87C4-4467-8566-9B8DF07DE02A}" type="datetime1">
              <a:rPr lang="en-US" smtClean="0"/>
              <a:t>2/2/2024</a:t>
            </a:fld>
            <a:endParaRPr lang="en-US"/>
          </a:p>
        </p:txBody>
      </p:sp>
      <p:sp>
        <p:nvSpPr>
          <p:cNvPr id="4" name="Footer Placeholder 3"/>
          <p:cNvSpPr>
            <a:spLocks noGrp="1"/>
          </p:cNvSpPr>
          <p:nvPr>
            <p:ph type="ftr" sz="quarter" idx="11"/>
            <p:custDataLst>
              <p:tags r:id="rId3"/>
            </p:custDataLst>
          </p:nvPr>
        </p:nvSpPr>
        <p:spPr/>
        <p:txBody>
          <a:bodyPr/>
          <a:lstStyle/>
          <a:p>
            <a:endParaRPr lang="en-US"/>
          </a:p>
        </p:txBody>
      </p:sp>
      <p:sp>
        <p:nvSpPr>
          <p:cNvPr id="5" name="Slide Number Placeholder 4"/>
          <p:cNvSpPr>
            <a:spLocks noGrp="1"/>
          </p:cNvSpPr>
          <p:nvPr>
            <p:ph type="sldNum" sz="quarter" idx="12"/>
            <p:custDataLst>
              <p:tags r:id="rId4"/>
            </p:custDataLst>
          </p:nvPr>
        </p:nvSpPr>
        <p:spPr/>
        <p:txBody>
          <a:bodyPr/>
          <a:lstStyle/>
          <a:p>
            <a:fld id="{50486F06-4819-45BA-8750-4CD5FE3F55F9}" type="slidenum">
              <a:rPr lang="en-US" smtClean="0"/>
              <a:t>‹#›</a:t>
            </a:fld>
            <a:endParaRPr lang="en-US"/>
          </a:p>
        </p:txBody>
      </p:sp>
    </p:spTree>
    <p:extLst>
      <p:ext uri="{BB962C8B-B14F-4D97-AF65-F5344CB8AC3E}">
        <p14:creationId xmlns:p14="http://schemas.microsoft.com/office/powerpoint/2010/main" val="753544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custDataLst>
              <p:tags r:id="rId1"/>
            </p:custData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 name="Rectangle 5"/>
          <p:cNvSpPr/>
          <p:nvPr>
            <p:custDataLst>
              <p:tags r:id="rId2"/>
            </p:custData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 name="Date Placeholder 6"/>
          <p:cNvSpPr>
            <a:spLocks noGrp="1"/>
          </p:cNvSpPr>
          <p:nvPr>
            <p:ph type="dt" sz="half" idx="10"/>
            <p:custDataLst>
              <p:tags r:id="rId3"/>
            </p:custDataLst>
          </p:nvPr>
        </p:nvSpPr>
        <p:spPr/>
        <p:txBody>
          <a:bodyPr/>
          <a:lstStyle/>
          <a:p>
            <a:fld id="{AF148FBC-AA63-4E64-9C48-C714AB9C45CE}" type="datetime1">
              <a:rPr lang="en-US" smtClean="0"/>
              <a:t>2/2/2024</a:t>
            </a:fld>
            <a:endParaRPr lang="en-US"/>
          </a:p>
        </p:txBody>
      </p:sp>
      <p:sp>
        <p:nvSpPr>
          <p:cNvPr id="8" name="Footer Placeholder 7"/>
          <p:cNvSpPr>
            <a:spLocks noGrp="1"/>
          </p:cNvSpPr>
          <p:nvPr>
            <p:ph type="ftr" sz="quarter" idx="11"/>
            <p:custDataLst>
              <p:tags r:id="rId4"/>
            </p:custDataLst>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custDataLst>
              <p:tags r:id="rId5"/>
            </p:custDataLst>
          </p:nvPr>
        </p:nvSpPr>
        <p:spPr/>
        <p:txBody>
          <a:bodyPr/>
          <a:lstStyle/>
          <a:p>
            <a:fld id="{50486F06-4819-45BA-8750-4CD5FE3F55F9}" type="slidenum">
              <a:rPr lang="en-US" smtClean="0"/>
              <a:t>‹#›</a:t>
            </a:fld>
            <a:endParaRPr lang="en-US"/>
          </a:p>
        </p:txBody>
      </p:sp>
    </p:spTree>
    <p:extLst>
      <p:ext uri="{BB962C8B-B14F-4D97-AF65-F5344CB8AC3E}">
        <p14:creationId xmlns:p14="http://schemas.microsoft.com/office/powerpoint/2010/main" val="3716322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custDataLst>
              <p:tags r:id="rId1"/>
            </p:custData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p:cNvSpPr/>
          <p:nvPr>
            <p:custDataLst>
              <p:tags r:id="rId2"/>
            </p:custData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custDataLst>
              <p:tags r:id="rId3"/>
            </p:custDataLst>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custDataLst>
              <p:tags r:id="rId4"/>
            </p:custDataLst>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custDataLst>
              <p:tags r:id="rId5"/>
            </p:custDataLst>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custDataLst>
              <p:tags r:id="rId6"/>
            </p:custDataLst>
          </p:nvPr>
        </p:nvSpPr>
        <p:spPr>
          <a:xfrm>
            <a:off x="465512" y="6459785"/>
            <a:ext cx="2618510" cy="365125"/>
          </a:xfrm>
        </p:spPr>
        <p:txBody>
          <a:bodyPr/>
          <a:lstStyle>
            <a:lvl1pPr algn="l">
              <a:defRPr/>
            </a:lvl1pPr>
          </a:lstStyle>
          <a:p>
            <a:fld id="{A134CEEB-99B7-4C9B-A708-C76B2FCB0B4F}" type="datetime1">
              <a:rPr lang="en-US" smtClean="0"/>
              <a:t>2/2/2024</a:t>
            </a:fld>
            <a:endParaRPr lang="en-US"/>
          </a:p>
        </p:txBody>
      </p:sp>
      <p:sp>
        <p:nvSpPr>
          <p:cNvPr id="6" name="Footer Placeholder 5"/>
          <p:cNvSpPr>
            <a:spLocks noGrp="1"/>
          </p:cNvSpPr>
          <p:nvPr>
            <p:ph type="ftr" sz="quarter" idx="11"/>
            <p:custDataLst>
              <p:tags r:id="rId7"/>
            </p:custDataLst>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custDataLst>
              <p:tags r:id="rId8"/>
            </p:custDataLst>
          </p:nvPr>
        </p:nvSpPr>
        <p:spPr/>
        <p:txBody>
          <a:bodyPr/>
          <a:lstStyle>
            <a:lvl1pPr>
              <a:defRPr>
                <a:solidFill>
                  <a:schemeClr val="tx2"/>
                </a:solidFill>
              </a:defRPr>
            </a:lvl1pPr>
          </a:lstStyle>
          <a:p>
            <a:fld id="{50486F06-4819-45BA-8750-4CD5FE3F55F9}" type="slidenum">
              <a:rPr lang="en-US" smtClean="0"/>
              <a:t>‹#›</a:t>
            </a:fld>
            <a:endParaRPr lang="en-US"/>
          </a:p>
        </p:txBody>
      </p:sp>
    </p:spTree>
    <p:extLst>
      <p:ext uri="{BB962C8B-B14F-4D97-AF65-F5344CB8AC3E}">
        <p14:creationId xmlns:p14="http://schemas.microsoft.com/office/powerpoint/2010/main" val="6180311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885A01A-1BA1-4654-B3D9-7DD8EBFFB27B}" type="datetime1">
              <a:rPr lang="en-US" smtClean="0"/>
              <a:t>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486F06-4819-45BA-8750-4CD5FE3F55F9}" type="slidenum">
              <a:rPr lang="en-US" smtClean="0"/>
              <a:t>‹#›</a:t>
            </a:fld>
            <a:endParaRPr lang="en-US"/>
          </a:p>
        </p:txBody>
      </p:sp>
    </p:spTree>
    <p:extLst>
      <p:ext uri="{BB962C8B-B14F-4D97-AF65-F5344CB8AC3E}">
        <p14:creationId xmlns:p14="http://schemas.microsoft.com/office/powerpoint/2010/main" val="1098338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18" Type="http://schemas.openxmlformats.org/officeDocument/2006/relationships/tags" Target="../tags/tag7.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19" Type="http://schemas.openxmlformats.org/officeDocument/2006/relationships/tags" Target="../tags/tag8.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custDataLst>
              <p:tags r:id="rId13"/>
            </p:custData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p:cNvSpPr/>
          <p:nvPr>
            <p:custDataLst>
              <p:tags r:id="rId14"/>
            </p:custData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0" i="0" u="none"/>
          </a:p>
        </p:txBody>
      </p:sp>
      <p:sp>
        <p:nvSpPr>
          <p:cNvPr id="2" name="Title Placeholder 1"/>
          <p:cNvSpPr>
            <a:spLocks noGrp="1"/>
          </p:cNvSpPr>
          <p:nvPr>
            <p:ph type="title"/>
            <p:custDataLst>
              <p:tags r:id="rId15"/>
            </p:custDataLst>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custDataLst>
              <p:tags r:id="rId16"/>
            </p:custDataLst>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custDataLst>
              <p:tags r:id="rId17"/>
            </p:custDataLst>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326DCF99-C1F0-4AE4-A383-E74914A75370}" type="datetime1">
              <a:rPr lang="en-US" smtClean="0"/>
              <a:t>2/2/2024</a:t>
            </a:fld>
            <a:endParaRPr lang="en-US"/>
          </a:p>
        </p:txBody>
      </p:sp>
      <p:sp>
        <p:nvSpPr>
          <p:cNvPr id="5" name="Footer Placeholder 4"/>
          <p:cNvSpPr>
            <a:spLocks noGrp="1"/>
          </p:cNvSpPr>
          <p:nvPr>
            <p:ph type="ftr" sz="quarter" idx="3"/>
            <p:custDataLst>
              <p:tags r:id="rId18"/>
            </p:custDataLst>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custDataLst>
              <p:tags r:id="rId19"/>
            </p:custDataLst>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50486F06-4819-45BA-8750-4CD5FE3F55F9}"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3468799"/>
      </p:ext>
    </p:extLst>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hdr="0" ftr="0" dt="0"/>
  <p:txStyles>
    <p:titleStyle>
      <a:lvl1pPr algn="l" defTabSz="914400" rtl="0" eaLnBrk="1" latinLnBrk="0" hangingPunct="1">
        <a:lnSpc>
          <a:spcPct val="85000"/>
        </a:lnSpc>
        <a:spcBef>
          <a:spcPct val="0"/>
        </a:spcBef>
        <a:buNone/>
        <a:defRPr sz="4800" b="0" i="0" u="none"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54.xml"/><Relationship Id="rId7" Type="http://schemas.openxmlformats.org/officeDocument/2006/relationships/image" Target="../media/image2.emf"/><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1.jpe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tags" Target="../tags/tag83.xml"/><Relationship Id="rId5" Type="http://schemas.openxmlformats.org/officeDocument/2006/relationships/notesSlide" Target="../notesSlides/notesSlide10.xml"/><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tags" Target="../tags/tag86.xml"/><Relationship Id="rId5" Type="http://schemas.openxmlformats.org/officeDocument/2006/relationships/notesSlide" Target="../notesSlides/notesSlide11.xml"/><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tags" Target="../tags/tag91.xml"/><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image" Target="../media/image6.png"/><Relationship Id="rId5" Type="http://schemas.openxmlformats.org/officeDocument/2006/relationships/notesSlide" Target="../notesSlides/notesSlide12.xml"/><Relationship Id="rId4"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tags" Target="../tags/tag94.xml"/><Relationship Id="rId7" Type="http://schemas.openxmlformats.org/officeDocument/2006/relationships/notesSlide" Target="../notesSlides/notesSlide13.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slideLayout" Target="../slideLayouts/slideLayout7.xml"/><Relationship Id="rId5" Type="http://schemas.openxmlformats.org/officeDocument/2006/relationships/tags" Target="../tags/tag96.xml"/><Relationship Id="rId4" Type="http://schemas.openxmlformats.org/officeDocument/2006/relationships/tags" Target="../tags/tag95.xml"/><Relationship Id="rId9"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tags" Target="../tags/tag57.xml"/><Relationship Id="rId7" Type="http://schemas.openxmlformats.org/officeDocument/2006/relationships/diagramLayout" Target="../diagrams/layout1.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diagramData" Target="../diagrams/data1.xml"/><Relationship Id="rId5" Type="http://schemas.openxmlformats.org/officeDocument/2006/relationships/notesSlide" Target="../notesSlides/notesSlide2.xml"/><Relationship Id="rId10" Type="http://schemas.microsoft.com/office/2007/relationships/diagramDrawing" Target="../diagrams/drawing1.xml"/><Relationship Id="rId4" Type="http://schemas.openxmlformats.org/officeDocument/2006/relationships/slideLayout" Target="../slideLayouts/slideLayout8.xml"/><Relationship Id="rId9" Type="http://schemas.openxmlformats.org/officeDocument/2006/relationships/diagramColors" Target="../diagrams/colors1.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tags" Target="../tags/tag99.xml"/><Relationship Id="rId7" Type="http://schemas.openxmlformats.org/officeDocument/2006/relationships/image" Target="../media/image29.jpeg"/><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notesSlide" Target="../notesSlides/notesSlide19.xml"/><Relationship Id="rId5" Type="http://schemas.openxmlformats.org/officeDocument/2006/relationships/slideLayout" Target="../slideLayouts/slideLayout7.xml"/><Relationship Id="rId4" Type="http://schemas.openxmlformats.org/officeDocument/2006/relationships/tags" Target="../tags/tag100.xml"/></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60.xml"/><Relationship Id="rId7" Type="http://schemas.openxmlformats.org/officeDocument/2006/relationships/tags" Target="../tags/tag64.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tags" Target="../tags/tag63.xml"/><Relationship Id="rId5" Type="http://schemas.openxmlformats.org/officeDocument/2006/relationships/tags" Target="../tags/tag62.xml"/><Relationship Id="rId4" Type="http://schemas.openxmlformats.org/officeDocument/2006/relationships/tags" Target="../tags/tag61.xml"/><Relationship Id="rId9"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5" Type="http://schemas.openxmlformats.org/officeDocument/2006/relationships/notesSlide" Target="../notesSlides/notesSlide20.xml"/><Relationship Id="rId4"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tags" Target="../tags/tag104.xml"/><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image" Target="../media/image31.png"/><Relationship Id="rId5" Type="http://schemas.openxmlformats.org/officeDocument/2006/relationships/notesSlide" Target="../notesSlides/notesSlide22.xml"/><Relationship Id="rId4"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notesSlide" Target="../notesSlides/notesSlide23.xml"/><Relationship Id="rId5" Type="http://schemas.openxmlformats.org/officeDocument/2006/relationships/slideLayout" Target="../slideLayouts/slideLayout2.xml"/><Relationship Id="rId4" Type="http://schemas.openxmlformats.org/officeDocument/2006/relationships/tags" Target="../tags/tag113.xml"/></Relationships>
</file>

<file path=ppt/slides/_rels/slide34.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116.xml"/><Relationship Id="rId7" Type="http://schemas.openxmlformats.org/officeDocument/2006/relationships/tags" Target="../tags/tag120.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5" Type="http://schemas.openxmlformats.org/officeDocument/2006/relationships/tags" Target="../tags/tag118.xml"/><Relationship Id="rId4" Type="http://schemas.openxmlformats.org/officeDocument/2006/relationships/tags" Target="../tags/tag117.xml"/><Relationship Id="rId9" Type="http://schemas.openxmlformats.org/officeDocument/2006/relationships/notesSlide" Target="../notesSlides/notesSlide2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22.xml"/><Relationship Id="rId1" Type="http://schemas.openxmlformats.org/officeDocument/2006/relationships/tags" Target="../tags/tag121.xml"/><Relationship Id="rId4" Type="http://schemas.openxmlformats.org/officeDocument/2006/relationships/notesSlide" Target="../notesSlides/notesSlide25.xml"/></Relationships>
</file>

<file path=ppt/slides/_rels/slide36.xml.rels><?xml version="1.0" encoding="UTF-8" standalone="yes"?>
<Relationships xmlns="http://schemas.openxmlformats.org/package/2006/relationships"><Relationship Id="rId3" Type="http://schemas.openxmlformats.org/officeDocument/2006/relationships/tags" Target="../tags/tag125.xml"/><Relationship Id="rId2" Type="http://schemas.openxmlformats.org/officeDocument/2006/relationships/tags" Target="../tags/tag124.xml"/><Relationship Id="rId1" Type="http://schemas.openxmlformats.org/officeDocument/2006/relationships/tags" Target="../tags/tag123.xml"/><Relationship Id="rId5" Type="http://schemas.openxmlformats.org/officeDocument/2006/relationships/notesSlide" Target="../notesSlides/notesSlide26.xml"/><Relationship Id="rId4"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tags" Target="../tags/tag128.xml"/><Relationship Id="rId2" Type="http://schemas.openxmlformats.org/officeDocument/2006/relationships/tags" Target="../tags/tag127.xml"/><Relationship Id="rId1" Type="http://schemas.openxmlformats.org/officeDocument/2006/relationships/tags" Target="../tags/tag126.xml"/><Relationship Id="rId6" Type="http://schemas.openxmlformats.org/officeDocument/2006/relationships/notesSlide" Target="../notesSlides/notesSlide27.xml"/><Relationship Id="rId5" Type="http://schemas.openxmlformats.org/officeDocument/2006/relationships/slideLayout" Target="../slideLayouts/slideLayout7.xml"/><Relationship Id="rId4" Type="http://schemas.openxmlformats.org/officeDocument/2006/relationships/tags" Target="../tags/tag129.xml"/></Relationships>
</file>

<file path=ppt/slides/_rels/slide38.xml.rels><?xml version="1.0" encoding="UTF-8" standalone="yes"?>
<Relationships xmlns="http://schemas.openxmlformats.org/package/2006/relationships"><Relationship Id="rId8" Type="http://schemas.openxmlformats.org/officeDocument/2006/relationships/notesSlide" Target="../notesSlides/notesSlide28.xml"/><Relationship Id="rId3" Type="http://schemas.openxmlformats.org/officeDocument/2006/relationships/tags" Target="../tags/tag132.xml"/><Relationship Id="rId7" Type="http://schemas.openxmlformats.org/officeDocument/2006/relationships/slideLayout" Target="../slideLayouts/slideLayout2.xml"/><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tags" Target="../tags/tag135.xml"/><Relationship Id="rId5" Type="http://schemas.openxmlformats.org/officeDocument/2006/relationships/tags" Target="../tags/tag134.xml"/><Relationship Id="rId4" Type="http://schemas.openxmlformats.org/officeDocument/2006/relationships/tags" Target="../tags/tag133.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7.xml"/><Relationship Id="rId1" Type="http://schemas.openxmlformats.org/officeDocument/2006/relationships/tags" Target="../tags/tag136.xml"/><Relationship Id="rId5" Type="http://schemas.openxmlformats.org/officeDocument/2006/relationships/image" Target="../media/image32.png"/><Relationship Id="rId4" Type="http://schemas.openxmlformats.org/officeDocument/2006/relationships/notesSlide" Target="../notesSlides/notesSlide2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6.xml"/><Relationship Id="rId1" Type="http://schemas.openxmlformats.org/officeDocument/2006/relationships/tags" Target="../tags/tag65.xml"/><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9.xml"/><Relationship Id="rId1" Type="http://schemas.openxmlformats.org/officeDocument/2006/relationships/tags" Target="../tags/tag138.xml"/><Relationship Id="rId5" Type="http://schemas.openxmlformats.org/officeDocument/2006/relationships/image" Target="../media/image33.png"/><Relationship Id="rId4" Type="http://schemas.openxmlformats.org/officeDocument/2006/relationships/notesSlide" Target="../notesSlides/notesSlide30.xml"/></Relationships>
</file>

<file path=ppt/slides/_rels/slide41.xml.rels><?xml version="1.0" encoding="UTF-8" standalone="yes"?>
<Relationships xmlns="http://schemas.openxmlformats.org/package/2006/relationships"><Relationship Id="rId3" Type="http://schemas.openxmlformats.org/officeDocument/2006/relationships/tags" Target="../tags/tag142.xml"/><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notesSlide" Target="../notesSlides/notesSlide31.xml"/><Relationship Id="rId5" Type="http://schemas.openxmlformats.org/officeDocument/2006/relationships/slideLayout" Target="../slideLayouts/slideLayout2.xml"/><Relationship Id="rId4" Type="http://schemas.openxmlformats.org/officeDocument/2006/relationships/tags" Target="../tags/tag143.xml"/></Relationships>
</file>

<file path=ppt/slides/_rels/slide42.xml.rels><?xml version="1.0" encoding="UTF-8" standalone="yes"?>
<Relationships xmlns="http://schemas.openxmlformats.org/package/2006/relationships"><Relationship Id="rId3" Type="http://schemas.openxmlformats.org/officeDocument/2006/relationships/tags" Target="../tags/tag146.xml"/><Relationship Id="rId7" Type="http://schemas.openxmlformats.org/officeDocument/2006/relationships/image" Target="../media/image34.jpeg"/><Relationship Id="rId2" Type="http://schemas.openxmlformats.org/officeDocument/2006/relationships/tags" Target="../tags/tag145.xml"/><Relationship Id="rId1" Type="http://schemas.openxmlformats.org/officeDocument/2006/relationships/tags" Target="../tags/tag144.xml"/><Relationship Id="rId6" Type="http://schemas.openxmlformats.org/officeDocument/2006/relationships/notesSlide" Target="../notesSlides/notesSlide32.xml"/><Relationship Id="rId5" Type="http://schemas.openxmlformats.org/officeDocument/2006/relationships/slideLayout" Target="../slideLayouts/slideLayout7.xml"/><Relationship Id="rId4" Type="http://schemas.openxmlformats.org/officeDocument/2006/relationships/tags" Target="../tags/tag14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49.xml"/><Relationship Id="rId1" Type="http://schemas.openxmlformats.org/officeDocument/2006/relationships/tags" Target="../tags/tag148.xml"/><Relationship Id="rId4" Type="http://schemas.openxmlformats.org/officeDocument/2006/relationships/notesSlide" Target="../notesSlides/notesSlide33.xml"/></Relationships>
</file>

<file path=ppt/slides/_rels/slide44.xml.rels><?xml version="1.0" encoding="UTF-8" standalone="yes"?>
<Relationships xmlns="http://schemas.openxmlformats.org/package/2006/relationships"><Relationship Id="rId8" Type="http://schemas.openxmlformats.org/officeDocument/2006/relationships/slideLayout" Target="../slideLayouts/slideLayout5.xml"/><Relationship Id="rId3" Type="http://schemas.openxmlformats.org/officeDocument/2006/relationships/tags" Target="../tags/tag152.xml"/><Relationship Id="rId7" Type="http://schemas.openxmlformats.org/officeDocument/2006/relationships/tags" Target="../tags/tag156.xml"/><Relationship Id="rId2" Type="http://schemas.openxmlformats.org/officeDocument/2006/relationships/tags" Target="../tags/tag151.xml"/><Relationship Id="rId1" Type="http://schemas.openxmlformats.org/officeDocument/2006/relationships/tags" Target="../tags/tag150.xml"/><Relationship Id="rId6" Type="http://schemas.openxmlformats.org/officeDocument/2006/relationships/tags" Target="../tags/tag155.xml"/><Relationship Id="rId5" Type="http://schemas.openxmlformats.org/officeDocument/2006/relationships/tags" Target="../tags/tag154.xml"/><Relationship Id="rId4" Type="http://schemas.openxmlformats.org/officeDocument/2006/relationships/tags" Target="../tags/tag153.xml"/><Relationship Id="rId9" Type="http://schemas.openxmlformats.org/officeDocument/2006/relationships/notesSlide" Target="../notesSlides/notesSlide34.xml"/></Relationships>
</file>

<file path=ppt/slides/_rels/slide45.xml.rels><?xml version="1.0" encoding="UTF-8" standalone="yes"?>
<Relationships xmlns="http://schemas.openxmlformats.org/package/2006/relationships"><Relationship Id="rId3" Type="http://schemas.openxmlformats.org/officeDocument/2006/relationships/tags" Target="../tags/tag159.xml"/><Relationship Id="rId2" Type="http://schemas.openxmlformats.org/officeDocument/2006/relationships/tags" Target="../tags/tag158.xml"/><Relationship Id="rId1" Type="http://schemas.openxmlformats.org/officeDocument/2006/relationships/tags" Target="../tags/tag157.xml"/><Relationship Id="rId5" Type="http://schemas.openxmlformats.org/officeDocument/2006/relationships/notesSlide" Target="../notesSlides/notesSlide35.xml"/><Relationship Id="rId4"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tags" Target="../tags/tag162.xml"/><Relationship Id="rId2" Type="http://schemas.openxmlformats.org/officeDocument/2006/relationships/tags" Target="../tags/tag161.xml"/><Relationship Id="rId1" Type="http://schemas.openxmlformats.org/officeDocument/2006/relationships/tags" Target="../tags/tag160.xml"/><Relationship Id="rId6" Type="http://schemas.openxmlformats.org/officeDocument/2006/relationships/image" Target="../media/image35.jpeg"/><Relationship Id="rId5" Type="http://schemas.openxmlformats.org/officeDocument/2006/relationships/notesSlide" Target="../notesSlides/notesSlide36.xml"/><Relationship Id="rId4"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tags" Target="../tags/tag165.xml"/><Relationship Id="rId2" Type="http://schemas.openxmlformats.org/officeDocument/2006/relationships/tags" Target="../tags/tag164.xml"/><Relationship Id="rId1" Type="http://schemas.openxmlformats.org/officeDocument/2006/relationships/tags" Target="../tags/tag163.xml"/><Relationship Id="rId6" Type="http://schemas.openxmlformats.org/officeDocument/2006/relationships/notesSlide" Target="../notesSlides/notesSlide37.xml"/><Relationship Id="rId5" Type="http://schemas.openxmlformats.org/officeDocument/2006/relationships/slideLayout" Target="../slideLayouts/slideLayout2.xml"/><Relationship Id="rId4" Type="http://schemas.openxmlformats.org/officeDocument/2006/relationships/tags" Target="../tags/tag166.xml"/></Relationships>
</file>

<file path=ppt/slides/_rels/slide48.xml.rels><?xml version="1.0" encoding="UTF-8" standalone="yes"?>
<Relationships xmlns="http://schemas.openxmlformats.org/package/2006/relationships"><Relationship Id="rId3" Type="http://schemas.openxmlformats.org/officeDocument/2006/relationships/tags" Target="../tags/tag169.xml"/><Relationship Id="rId2" Type="http://schemas.openxmlformats.org/officeDocument/2006/relationships/tags" Target="../tags/tag168.xml"/><Relationship Id="rId1" Type="http://schemas.openxmlformats.org/officeDocument/2006/relationships/tags" Target="../tags/tag167.xml"/><Relationship Id="rId5" Type="http://schemas.openxmlformats.org/officeDocument/2006/relationships/notesSlide" Target="../notesSlides/notesSlide38.xml"/><Relationship Id="rId4"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tags" Target="../tags/tag172.xml"/><Relationship Id="rId2" Type="http://schemas.openxmlformats.org/officeDocument/2006/relationships/tags" Target="../tags/tag171.xml"/><Relationship Id="rId1" Type="http://schemas.openxmlformats.org/officeDocument/2006/relationships/tags" Target="../tags/tag170.xml"/><Relationship Id="rId6" Type="http://schemas.openxmlformats.org/officeDocument/2006/relationships/image" Target="../media/image36.jpeg"/><Relationship Id="rId5" Type="http://schemas.openxmlformats.org/officeDocument/2006/relationships/notesSlide" Target="../notesSlides/notesSlide39.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tags" Target="../tags/tag67.xml"/><Relationship Id="rId5" Type="http://schemas.openxmlformats.org/officeDocument/2006/relationships/notesSlide" Target="../notesSlides/notesSlide5.xml"/><Relationship Id="rId4"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tags" Target="../tags/tag175.xml"/><Relationship Id="rId2" Type="http://schemas.openxmlformats.org/officeDocument/2006/relationships/tags" Target="../tags/tag174.xml"/><Relationship Id="rId1" Type="http://schemas.openxmlformats.org/officeDocument/2006/relationships/tags" Target="../tags/tag173.xml"/><Relationship Id="rId5" Type="http://schemas.openxmlformats.org/officeDocument/2006/relationships/notesSlide" Target="../notesSlides/notesSlide40.xml"/><Relationship Id="rId4"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tags" Target="../tags/tag178.xml"/><Relationship Id="rId7" Type="http://schemas.openxmlformats.org/officeDocument/2006/relationships/image" Target="../media/image37.jpeg"/><Relationship Id="rId2" Type="http://schemas.openxmlformats.org/officeDocument/2006/relationships/tags" Target="../tags/tag177.xml"/><Relationship Id="rId1" Type="http://schemas.openxmlformats.org/officeDocument/2006/relationships/tags" Target="../tags/tag176.xml"/><Relationship Id="rId6" Type="http://schemas.openxmlformats.org/officeDocument/2006/relationships/notesSlide" Target="../notesSlides/notesSlide41.xml"/><Relationship Id="rId5" Type="http://schemas.openxmlformats.org/officeDocument/2006/relationships/slideLayout" Target="../slideLayouts/slideLayout7.xml"/><Relationship Id="rId4" Type="http://schemas.openxmlformats.org/officeDocument/2006/relationships/tags" Target="../tags/tag179.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81.xml"/><Relationship Id="rId1" Type="http://schemas.openxmlformats.org/officeDocument/2006/relationships/tags" Target="../tags/tag180.xml"/><Relationship Id="rId5" Type="http://schemas.openxmlformats.org/officeDocument/2006/relationships/image" Target="../media/image38.jpeg"/><Relationship Id="rId4" Type="http://schemas.openxmlformats.org/officeDocument/2006/relationships/notesSlide" Target="../notesSlides/notesSlide42.xml"/></Relationships>
</file>

<file path=ppt/slides/_rels/slide53.xml.rels><?xml version="1.0" encoding="UTF-8" standalone="yes"?>
<Relationships xmlns="http://schemas.openxmlformats.org/package/2006/relationships"><Relationship Id="rId8" Type="http://schemas.openxmlformats.org/officeDocument/2006/relationships/tags" Target="../tags/tag189.xml"/><Relationship Id="rId3" Type="http://schemas.openxmlformats.org/officeDocument/2006/relationships/tags" Target="../tags/tag184.xml"/><Relationship Id="rId7" Type="http://schemas.openxmlformats.org/officeDocument/2006/relationships/tags" Target="../tags/tag188.xml"/><Relationship Id="rId12" Type="http://schemas.openxmlformats.org/officeDocument/2006/relationships/notesSlide" Target="../notesSlides/notesSlide43.xml"/><Relationship Id="rId2" Type="http://schemas.openxmlformats.org/officeDocument/2006/relationships/tags" Target="../tags/tag183.xml"/><Relationship Id="rId1" Type="http://schemas.openxmlformats.org/officeDocument/2006/relationships/tags" Target="../tags/tag182.xml"/><Relationship Id="rId6" Type="http://schemas.openxmlformats.org/officeDocument/2006/relationships/tags" Target="../tags/tag187.xml"/><Relationship Id="rId11" Type="http://schemas.openxmlformats.org/officeDocument/2006/relationships/slideLayout" Target="../slideLayouts/slideLayout7.xml"/><Relationship Id="rId5" Type="http://schemas.openxmlformats.org/officeDocument/2006/relationships/tags" Target="../tags/tag186.xml"/><Relationship Id="rId10" Type="http://schemas.openxmlformats.org/officeDocument/2006/relationships/tags" Target="../tags/tag191.xml"/><Relationship Id="rId4" Type="http://schemas.openxmlformats.org/officeDocument/2006/relationships/tags" Target="../tags/tag185.xml"/><Relationship Id="rId9" Type="http://schemas.openxmlformats.org/officeDocument/2006/relationships/tags" Target="../tags/tag190.xml"/></Relationships>
</file>

<file path=ppt/slides/_rels/slide54.xml.rels><?xml version="1.0" encoding="UTF-8" standalone="yes"?>
<Relationships xmlns="http://schemas.openxmlformats.org/package/2006/relationships"><Relationship Id="rId3" Type="http://schemas.openxmlformats.org/officeDocument/2006/relationships/tags" Target="../tags/tag194.xml"/><Relationship Id="rId2" Type="http://schemas.openxmlformats.org/officeDocument/2006/relationships/tags" Target="../tags/tag193.xml"/><Relationship Id="rId1" Type="http://schemas.openxmlformats.org/officeDocument/2006/relationships/tags" Target="../tags/tag192.xml"/><Relationship Id="rId5" Type="http://schemas.openxmlformats.org/officeDocument/2006/relationships/notesSlide" Target="../notesSlides/notesSlide44.xml"/><Relationship Id="rId4"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tags" Target="../tags/tag197.xml"/><Relationship Id="rId2" Type="http://schemas.openxmlformats.org/officeDocument/2006/relationships/tags" Target="../tags/tag196.xml"/><Relationship Id="rId1" Type="http://schemas.openxmlformats.org/officeDocument/2006/relationships/tags" Target="../tags/tag195.xml"/><Relationship Id="rId6" Type="http://schemas.openxmlformats.org/officeDocument/2006/relationships/image" Target="../media/image39.jpeg"/><Relationship Id="rId5" Type="http://schemas.openxmlformats.org/officeDocument/2006/relationships/notesSlide" Target="../notesSlides/notesSlide45.xml"/><Relationship Id="rId4"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tags" Target="../tags/tag200.xml"/><Relationship Id="rId2" Type="http://schemas.openxmlformats.org/officeDocument/2006/relationships/tags" Target="../tags/tag199.xml"/><Relationship Id="rId1" Type="http://schemas.openxmlformats.org/officeDocument/2006/relationships/tags" Target="../tags/tag198.xml"/><Relationship Id="rId6" Type="http://schemas.openxmlformats.org/officeDocument/2006/relationships/image" Target="../media/image40.jpeg"/><Relationship Id="rId5" Type="http://schemas.openxmlformats.org/officeDocument/2006/relationships/notesSlide" Target="../notesSlides/notesSlide46.xml"/><Relationship Id="rId4"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tags" Target="../tags/tag203.xml"/><Relationship Id="rId2" Type="http://schemas.openxmlformats.org/officeDocument/2006/relationships/tags" Target="../tags/tag202.xml"/><Relationship Id="rId1" Type="http://schemas.openxmlformats.org/officeDocument/2006/relationships/tags" Target="../tags/tag201.xml"/><Relationship Id="rId6" Type="http://schemas.openxmlformats.org/officeDocument/2006/relationships/image" Target="../media/image41.png"/><Relationship Id="rId5" Type="http://schemas.openxmlformats.org/officeDocument/2006/relationships/notesSlide" Target="../notesSlides/notesSlide47.xml"/><Relationship Id="rId4"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tags" Target="../tags/tag206.xml"/><Relationship Id="rId7" Type="http://schemas.openxmlformats.org/officeDocument/2006/relationships/image" Target="../media/image42.png"/><Relationship Id="rId2" Type="http://schemas.openxmlformats.org/officeDocument/2006/relationships/tags" Target="../tags/tag205.xml"/><Relationship Id="rId1" Type="http://schemas.openxmlformats.org/officeDocument/2006/relationships/tags" Target="../tags/tag204.xml"/><Relationship Id="rId6" Type="http://schemas.openxmlformats.org/officeDocument/2006/relationships/notesSlide" Target="../notesSlides/notesSlide48.xml"/><Relationship Id="rId5" Type="http://schemas.openxmlformats.org/officeDocument/2006/relationships/slideLayout" Target="../slideLayouts/slideLayout7.xml"/><Relationship Id="rId4" Type="http://schemas.openxmlformats.org/officeDocument/2006/relationships/tags" Target="../tags/tag207.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09.xml"/><Relationship Id="rId1" Type="http://schemas.openxmlformats.org/officeDocument/2006/relationships/tags" Target="../tags/tag208.xml"/><Relationship Id="rId4" Type="http://schemas.openxmlformats.org/officeDocument/2006/relationships/notesSlide" Target="../notesSlides/notesSlide49.xml"/></Relationships>
</file>

<file path=ppt/slides/_rels/slide6.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tags" Target="../tags/tag72.xml"/><Relationship Id="rId7" Type="http://schemas.openxmlformats.org/officeDocument/2006/relationships/notesSlide" Target="../notesSlides/notesSlide6.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slideLayout" Target="../slideLayouts/slideLayout7.xml"/><Relationship Id="rId5" Type="http://schemas.openxmlformats.org/officeDocument/2006/relationships/tags" Target="../tags/tag74.xml"/><Relationship Id="rId4" Type="http://schemas.openxmlformats.org/officeDocument/2006/relationships/tags" Target="../tags/tag73.xml"/></Relationships>
</file>

<file path=ppt/slides/_rels/slide60.xml.rels><?xml version="1.0" encoding="UTF-8" standalone="yes"?>
<Relationships xmlns="http://schemas.openxmlformats.org/package/2006/relationships"><Relationship Id="rId3" Type="http://schemas.openxmlformats.org/officeDocument/2006/relationships/tags" Target="../tags/tag212.xml"/><Relationship Id="rId2" Type="http://schemas.openxmlformats.org/officeDocument/2006/relationships/tags" Target="../tags/tag211.xml"/><Relationship Id="rId1" Type="http://schemas.openxmlformats.org/officeDocument/2006/relationships/tags" Target="../tags/tag210.xml"/><Relationship Id="rId6" Type="http://schemas.openxmlformats.org/officeDocument/2006/relationships/notesSlide" Target="../notesSlides/notesSlide50.xml"/><Relationship Id="rId5" Type="http://schemas.openxmlformats.org/officeDocument/2006/relationships/slideLayout" Target="../slideLayouts/slideLayout8.xml"/><Relationship Id="rId4" Type="http://schemas.openxmlformats.org/officeDocument/2006/relationships/tags" Target="../tags/tag213.xml"/></Relationships>
</file>

<file path=ppt/slides/_rels/slide61.xml.rels><?xml version="1.0" encoding="UTF-8" standalone="yes"?>
<Relationships xmlns="http://schemas.openxmlformats.org/package/2006/relationships"><Relationship Id="rId3" Type="http://schemas.openxmlformats.org/officeDocument/2006/relationships/tags" Target="../tags/tag216.xml"/><Relationship Id="rId2" Type="http://schemas.openxmlformats.org/officeDocument/2006/relationships/tags" Target="../tags/tag215.xml"/><Relationship Id="rId1" Type="http://schemas.openxmlformats.org/officeDocument/2006/relationships/tags" Target="../tags/tag214.xml"/><Relationship Id="rId5" Type="http://schemas.openxmlformats.org/officeDocument/2006/relationships/notesSlide" Target="../notesSlides/notesSlide51.xml"/><Relationship Id="rId4"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tags" Target="../tags/tag219.xml"/><Relationship Id="rId2" Type="http://schemas.openxmlformats.org/officeDocument/2006/relationships/tags" Target="../tags/tag218.xml"/><Relationship Id="rId1" Type="http://schemas.openxmlformats.org/officeDocument/2006/relationships/tags" Target="../tags/tag217.xml"/><Relationship Id="rId5" Type="http://schemas.openxmlformats.org/officeDocument/2006/relationships/notesSlide" Target="../notesSlides/notesSlide52.xml"/><Relationship Id="rId4"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tags" Target="../tags/tag222.xml"/><Relationship Id="rId2" Type="http://schemas.openxmlformats.org/officeDocument/2006/relationships/tags" Target="../tags/tag221.xml"/><Relationship Id="rId1" Type="http://schemas.openxmlformats.org/officeDocument/2006/relationships/tags" Target="../tags/tag220.xml"/><Relationship Id="rId5" Type="http://schemas.openxmlformats.org/officeDocument/2006/relationships/notesSlide" Target="../notesSlides/notesSlide54.xml"/><Relationship Id="rId4"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tags" Target="../tags/tag225.xml"/><Relationship Id="rId2" Type="http://schemas.openxmlformats.org/officeDocument/2006/relationships/tags" Target="../tags/tag224.xml"/><Relationship Id="rId1" Type="http://schemas.openxmlformats.org/officeDocument/2006/relationships/tags" Target="../tags/tag223.xml"/><Relationship Id="rId5" Type="http://schemas.openxmlformats.org/officeDocument/2006/relationships/notesSlide" Target="../notesSlides/notesSlide55.xml"/><Relationship Id="rId4"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tags" Target="../tags/tag228.xml"/><Relationship Id="rId2" Type="http://schemas.openxmlformats.org/officeDocument/2006/relationships/tags" Target="../tags/tag227.xml"/><Relationship Id="rId1" Type="http://schemas.openxmlformats.org/officeDocument/2006/relationships/tags" Target="../tags/tag226.xml"/><Relationship Id="rId6" Type="http://schemas.openxmlformats.org/officeDocument/2006/relationships/notesSlide" Target="../notesSlides/notesSlide56.xml"/><Relationship Id="rId5" Type="http://schemas.openxmlformats.org/officeDocument/2006/relationships/slideLayout" Target="../slideLayouts/slideLayout7.xml"/><Relationship Id="rId4" Type="http://schemas.openxmlformats.org/officeDocument/2006/relationships/tags" Target="../tags/tag229.xml"/></Relationships>
</file>

<file path=ppt/slides/_rels/slide67.xml.rels><?xml version="1.0" encoding="UTF-8" standalone="yes"?>
<Relationships xmlns="http://schemas.openxmlformats.org/package/2006/relationships"><Relationship Id="rId3" Type="http://schemas.openxmlformats.org/officeDocument/2006/relationships/tags" Target="../tags/tag232.xml"/><Relationship Id="rId2" Type="http://schemas.openxmlformats.org/officeDocument/2006/relationships/tags" Target="../tags/tag231.xml"/><Relationship Id="rId1" Type="http://schemas.openxmlformats.org/officeDocument/2006/relationships/tags" Target="../tags/tag230.xml"/><Relationship Id="rId5" Type="http://schemas.openxmlformats.org/officeDocument/2006/relationships/notesSlide" Target="../notesSlides/notesSlide57.xml"/><Relationship Id="rId4"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34.xml"/><Relationship Id="rId1" Type="http://schemas.openxmlformats.org/officeDocument/2006/relationships/tags" Target="../tags/tag233.xml"/><Relationship Id="rId4" Type="http://schemas.openxmlformats.org/officeDocument/2006/relationships/notesSlide" Target="../notesSlides/notesSlide58.xml"/></Relationships>
</file>

<file path=ppt/slides/_rels/slide69.xml.rels><?xml version="1.0" encoding="UTF-8" standalone="yes"?>
<Relationships xmlns="http://schemas.openxmlformats.org/package/2006/relationships"><Relationship Id="rId3" Type="http://schemas.openxmlformats.org/officeDocument/2006/relationships/tags" Target="../tags/tag237.xml"/><Relationship Id="rId2" Type="http://schemas.openxmlformats.org/officeDocument/2006/relationships/tags" Target="../tags/tag236.xml"/><Relationship Id="rId1" Type="http://schemas.openxmlformats.org/officeDocument/2006/relationships/tags" Target="../tags/tag235.xml"/><Relationship Id="rId6" Type="http://schemas.openxmlformats.org/officeDocument/2006/relationships/notesSlide" Target="../notesSlides/notesSlide59.xml"/><Relationship Id="rId5" Type="http://schemas.openxmlformats.org/officeDocument/2006/relationships/slideLayout" Target="../slideLayouts/slideLayout2.xml"/><Relationship Id="rId4" Type="http://schemas.openxmlformats.org/officeDocument/2006/relationships/tags" Target="../tags/tag238.xml"/></Relationships>
</file>

<file path=ppt/slides/_rels/slide7.xml.rels><?xml version="1.0" encoding="UTF-8" standalone="yes"?>
<Relationships xmlns="http://schemas.openxmlformats.org/package/2006/relationships"><Relationship Id="rId3" Type="http://schemas.openxmlformats.org/officeDocument/2006/relationships/tags" Target="../tags/tag77.xml"/><Relationship Id="rId7" Type="http://schemas.openxmlformats.org/officeDocument/2006/relationships/image" Target="../media/image5.png"/><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image" Target="../media/image4.png"/><Relationship Id="rId5" Type="http://schemas.openxmlformats.org/officeDocument/2006/relationships/notesSlide" Target="../notesSlides/notesSlide7.xml"/><Relationship Id="rId4"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2.xml"/><Relationship Id="rId1" Type="http://schemas.openxmlformats.org/officeDocument/2006/relationships/slideLayout" Target="../slideLayouts/slideLayout6.xml"/><Relationship Id="rId4" Type="http://schemas.openxmlformats.org/officeDocument/2006/relationships/image" Target="../media/image50.jpeg"/></Relationships>
</file>

<file path=ppt/slides/_rels/slide7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9.xml"/><Relationship Id="rId1" Type="http://schemas.openxmlformats.org/officeDocument/2006/relationships/tags" Target="../tags/tag78.xml"/><Relationship Id="rId4"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4.xml"/><Relationship Id="rId1" Type="http://schemas.openxmlformats.org/officeDocument/2006/relationships/slideLayout" Target="../slideLayouts/slideLayout6.xml"/><Relationship Id="rId4" Type="http://schemas.openxmlformats.org/officeDocument/2006/relationships/image" Target="../media/image52.jpeg"/></Relationships>
</file>

<file path=ppt/slides/_rels/slide82.xml.rels><?xml version="1.0" encoding="UTF-8" standalone="yes"?>
<Relationships xmlns="http://schemas.openxmlformats.org/package/2006/relationships"><Relationship Id="rId3" Type="http://schemas.openxmlformats.org/officeDocument/2006/relationships/tags" Target="../tags/tag241.xml"/><Relationship Id="rId2" Type="http://schemas.openxmlformats.org/officeDocument/2006/relationships/tags" Target="../tags/tag240.xml"/><Relationship Id="rId1" Type="http://schemas.openxmlformats.org/officeDocument/2006/relationships/tags" Target="../tags/tag239.xml"/><Relationship Id="rId5" Type="http://schemas.openxmlformats.org/officeDocument/2006/relationships/notesSlide" Target="../notesSlides/notesSlide65.xml"/><Relationship Id="rId4"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tags" Target="../tags/tag244.xml"/><Relationship Id="rId7" Type="http://schemas.openxmlformats.org/officeDocument/2006/relationships/notesSlide" Target="../notesSlides/notesSlide66.xml"/><Relationship Id="rId2" Type="http://schemas.openxmlformats.org/officeDocument/2006/relationships/tags" Target="../tags/tag243.xml"/><Relationship Id="rId1" Type="http://schemas.openxmlformats.org/officeDocument/2006/relationships/tags" Target="../tags/tag242.xml"/><Relationship Id="rId6" Type="http://schemas.openxmlformats.org/officeDocument/2006/relationships/slideLayout" Target="../slideLayouts/slideLayout7.xml"/><Relationship Id="rId5" Type="http://schemas.openxmlformats.org/officeDocument/2006/relationships/tags" Target="../tags/tag246.xml"/><Relationship Id="rId4" Type="http://schemas.openxmlformats.org/officeDocument/2006/relationships/tags" Target="../tags/tag245.xml"/></Relationships>
</file>

<file path=ppt/slides/_rels/slide84.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249.xml"/><Relationship Id="rId7" Type="http://schemas.openxmlformats.org/officeDocument/2006/relationships/tags" Target="../tags/tag253.xml"/><Relationship Id="rId2" Type="http://schemas.openxmlformats.org/officeDocument/2006/relationships/tags" Target="../tags/tag248.xml"/><Relationship Id="rId1" Type="http://schemas.openxmlformats.org/officeDocument/2006/relationships/tags" Target="../tags/tag247.xml"/><Relationship Id="rId6" Type="http://schemas.openxmlformats.org/officeDocument/2006/relationships/tags" Target="../tags/tag252.xml"/><Relationship Id="rId11" Type="http://schemas.openxmlformats.org/officeDocument/2006/relationships/image" Target="../media/image55.png"/><Relationship Id="rId5" Type="http://schemas.openxmlformats.org/officeDocument/2006/relationships/tags" Target="../tags/tag251.xml"/><Relationship Id="rId10" Type="http://schemas.openxmlformats.org/officeDocument/2006/relationships/image" Target="../media/image54.png"/><Relationship Id="rId4" Type="http://schemas.openxmlformats.org/officeDocument/2006/relationships/tags" Target="../tags/tag250.xml"/><Relationship Id="rId9" Type="http://schemas.openxmlformats.org/officeDocument/2006/relationships/notesSlide" Target="../notesSlides/notesSlide67.xml"/></Relationships>
</file>

<file path=ppt/slides/_rels/slide85.xml.rels><?xml version="1.0" encoding="UTF-8" standalone="yes"?>
<Relationships xmlns="http://schemas.openxmlformats.org/package/2006/relationships"><Relationship Id="rId3" Type="http://schemas.openxmlformats.org/officeDocument/2006/relationships/tags" Target="../tags/tag256.xml"/><Relationship Id="rId7" Type="http://schemas.openxmlformats.org/officeDocument/2006/relationships/notesSlide" Target="../notesSlides/notesSlide68.xml"/><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slideLayout" Target="../slideLayouts/slideLayout4.xml"/><Relationship Id="rId5" Type="http://schemas.openxmlformats.org/officeDocument/2006/relationships/tags" Target="../tags/tag258.xml"/><Relationship Id="rId4" Type="http://schemas.openxmlformats.org/officeDocument/2006/relationships/tags" Target="../tags/tag257.xm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60.xml"/><Relationship Id="rId1" Type="http://schemas.openxmlformats.org/officeDocument/2006/relationships/tags" Target="../tags/tag259.xml"/><Relationship Id="rId4" Type="http://schemas.openxmlformats.org/officeDocument/2006/relationships/notesSlide" Target="../notesSlides/notesSlide69.xml"/></Relationships>
</file>

<file path=ppt/slides/_rels/slide87.xml.rels><?xml version="1.0" encoding="UTF-8" standalone="yes"?>
<Relationships xmlns="http://schemas.openxmlformats.org/package/2006/relationships"><Relationship Id="rId3" Type="http://schemas.openxmlformats.org/officeDocument/2006/relationships/tags" Target="../tags/tag263.xml"/><Relationship Id="rId2" Type="http://schemas.openxmlformats.org/officeDocument/2006/relationships/tags" Target="../tags/tag262.xml"/><Relationship Id="rId1" Type="http://schemas.openxmlformats.org/officeDocument/2006/relationships/tags" Target="../tags/tag261.xml"/><Relationship Id="rId5" Type="http://schemas.openxmlformats.org/officeDocument/2006/relationships/notesSlide" Target="../notesSlides/notesSlide70.xml"/><Relationship Id="rId4"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tags" Target="../tags/tag266.xml"/><Relationship Id="rId2" Type="http://schemas.openxmlformats.org/officeDocument/2006/relationships/tags" Target="../tags/tag265.xml"/><Relationship Id="rId1" Type="http://schemas.openxmlformats.org/officeDocument/2006/relationships/tags" Target="../tags/tag264.xml"/><Relationship Id="rId6" Type="http://schemas.openxmlformats.org/officeDocument/2006/relationships/image" Target="../media/image56.png"/><Relationship Id="rId5" Type="http://schemas.openxmlformats.org/officeDocument/2006/relationships/notesSlide" Target="../notesSlides/notesSlide71.xml"/><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tags" Target="../tags/tag80.xml"/><Relationship Id="rId5" Type="http://schemas.openxmlformats.org/officeDocument/2006/relationships/notesSlide" Target="../notesSlides/notesSlide9.xml"/><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7866"/>
            <a:ext cx="12192001" cy="6885992"/>
          </a:xfrm>
          <a:prstGeom prst="rect">
            <a:avLst/>
          </a:prstGeom>
        </p:spPr>
      </p:pic>
      <p:sp>
        <p:nvSpPr>
          <p:cNvPr id="2" name="Title 1"/>
          <p:cNvSpPr>
            <a:spLocks noGrp="1"/>
          </p:cNvSpPr>
          <p:nvPr>
            <p:ph type="ctrTitle"/>
            <p:custDataLst>
              <p:tags r:id="rId1"/>
            </p:custDataLst>
          </p:nvPr>
        </p:nvSpPr>
        <p:spPr>
          <a:xfrm>
            <a:off x="921020" y="3742510"/>
            <a:ext cx="10349955" cy="1463040"/>
          </a:xfrm>
        </p:spPr>
        <p:txBody>
          <a:bodyPr>
            <a:noAutofit/>
          </a:bodyPr>
          <a:lstStyle/>
          <a:p>
            <a:pPr algn="ctr"/>
            <a:r>
              <a:rPr lang="en-US" sz="6600" b="1" dirty="0">
                <a:solidFill>
                  <a:schemeClr val="tx1"/>
                </a:solidFill>
                <a:latin typeface="Garamond" panose="02020404030301010803" pitchFamily="18" charset="0"/>
              </a:rPr>
              <a:t>2024 General Primary Election Judge Training </a:t>
            </a:r>
          </a:p>
        </p:txBody>
      </p:sp>
      <p:sp>
        <p:nvSpPr>
          <p:cNvPr id="5" name="Slide Number Placeholder 4"/>
          <p:cNvSpPr>
            <a:spLocks noGrp="1"/>
          </p:cNvSpPr>
          <p:nvPr>
            <p:ph type="sldNum" sz="quarter" idx="12"/>
            <p:custDataLst>
              <p:tags r:id="rId2"/>
            </p:custDataLst>
          </p:nvPr>
        </p:nvSpPr>
        <p:spPr/>
        <p:txBody>
          <a:bodyPr/>
          <a:lstStyle/>
          <a:p>
            <a:fld id="{50486F06-4819-45BA-8750-4CD5FE3F55F9}" type="slidenum">
              <a:rPr lang="en-US" smtClean="0"/>
              <a:t>1</a:t>
            </a:fld>
            <a:endParaRPr lang="en-US"/>
          </a:p>
        </p:txBody>
      </p:sp>
      <p:pic>
        <p:nvPicPr>
          <p:cNvPr id="6" name="Picture 5"/>
          <p:cNvPicPr>
            <a:picLocks noChangeAspect="1"/>
          </p:cNvPicPr>
          <p:nvPr/>
        </p:nvPicPr>
        <p:blipFill>
          <a:blip r:embed="rId7"/>
          <a:stretch>
            <a:fillRect/>
          </a:stretch>
        </p:blipFill>
        <p:spPr>
          <a:xfrm>
            <a:off x="5503788" y="5771823"/>
            <a:ext cx="1184420" cy="1052111"/>
          </a:xfrm>
          <a:prstGeom prst="rect">
            <a:avLst/>
          </a:prstGeom>
        </p:spPr>
      </p:pic>
      <p:sp>
        <p:nvSpPr>
          <p:cNvPr id="3" name="Subtitle 2"/>
          <p:cNvSpPr>
            <a:spLocks noGrp="1"/>
          </p:cNvSpPr>
          <p:nvPr>
            <p:ph type="subTitle" idx="1"/>
            <p:custDataLst>
              <p:tags r:id="rId3"/>
            </p:custDataLst>
          </p:nvPr>
        </p:nvSpPr>
        <p:spPr>
          <a:xfrm>
            <a:off x="468921" y="5205550"/>
            <a:ext cx="11254154" cy="662472"/>
          </a:xfrm>
        </p:spPr>
        <p:txBody>
          <a:bodyPr>
            <a:noAutofit/>
          </a:bodyPr>
          <a:lstStyle/>
          <a:p>
            <a:pPr algn="ctr"/>
            <a:r>
              <a:rPr lang="en-US" sz="3200" cap="none" dirty="0">
                <a:solidFill>
                  <a:schemeClr val="tx1"/>
                </a:solidFill>
                <a:latin typeface="Garamond" panose="02020404030301010803" pitchFamily="18" charset="0"/>
              </a:rPr>
              <a:t>The Illinois State Board of Elections</a:t>
            </a:r>
            <a:br>
              <a:rPr lang="en-US" sz="3200" cap="none" dirty="0">
                <a:solidFill>
                  <a:schemeClr val="tx1"/>
                </a:solidFill>
                <a:latin typeface="Garamond" panose="02020404030301010803" pitchFamily="18" charset="0"/>
              </a:rPr>
            </a:br>
            <a:endParaRPr lang="en-US" sz="3200" cap="none" dirty="0">
              <a:solidFill>
                <a:schemeClr val="tx1"/>
              </a:solidFill>
              <a:latin typeface="Garamond" panose="02020404030301010803" pitchFamily="18" charset="0"/>
            </a:endParaRPr>
          </a:p>
        </p:txBody>
      </p:sp>
    </p:spTree>
    <p:extLst>
      <p:ext uri="{BB962C8B-B14F-4D97-AF65-F5344CB8AC3E}">
        <p14:creationId xmlns:p14="http://schemas.microsoft.com/office/powerpoint/2010/main" val="3567052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custDataLst>
              <p:tags r:id="rId1"/>
            </p:custDataLst>
          </p:nvPr>
        </p:nvSpPr>
        <p:spPr>
          <a:xfrm>
            <a:off x="0" y="348064"/>
            <a:ext cx="12297507" cy="1938992"/>
          </a:xfrm>
          <a:prstGeom prst="rect">
            <a:avLst/>
          </a:prstGeom>
          <a:noFill/>
        </p:spPr>
        <p:txBody>
          <a:bodyPr wrap="square" rtlCol="0">
            <a:spAutoFit/>
          </a:bodyPr>
          <a:lstStyle/>
          <a:p>
            <a:pPr algn="ctr"/>
            <a:r>
              <a:rPr lang="en-US" sz="6000" b="1" u="sng" dirty="0">
                <a:latin typeface="Garamond" panose="02020404030301010803" pitchFamily="18" charset="0"/>
              </a:rPr>
              <a:t>Make sure the voter is given the correct ballot sheet!</a:t>
            </a:r>
          </a:p>
        </p:txBody>
      </p:sp>
      <p:sp>
        <p:nvSpPr>
          <p:cNvPr id="6" name="TextBox 5"/>
          <p:cNvSpPr txBox="1"/>
          <p:nvPr>
            <p:custDataLst>
              <p:tags r:id="rId2"/>
            </p:custDataLst>
          </p:nvPr>
        </p:nvSpPr>
        <p:spPr>
          <a:xfrm>
            <a:off x="1421192" y="2710196"/>
            <a:ext cx="9248644" cy="2862322"/>
          </a:xfrm>
          <a:prstGeom prst="rect">
            <a:avLst/>
          </a:prstGeom>
          <a:noFill/>
        </p:spPr>
        <p:txBody>
          <a:bodyPr wrap="square" rtlCol="0">
            <a:spAutoFit/>
          </a:bodyPr>
          <a:lstStyle/>
          <a:p>
            <a:pPr marL="571500" indent="-571500" algn="ctr">
              <a:buFont typeface="Wingdings" panose="05000000000000000000" pitchFamily="2" charset="2"/>
              <a:buChar char="ü"/>
            </a:pPr>
            <a:r>
              <a:rPr lang="en-US" sz="3600" dirty="0">
                <a:latin typeface="Garamond" panose="02020404030301010803" pitchFamily="18" charset="0"/>
              </a:rPr>
              <a:t>Ballot sheets are designated by code, color, or number.</a:t>
            </a:r>
          </a:p>
          <a:p>
            <a:pPr marL="571500" indent="-571500" algn="ctr">
              <a:buFont typeface="Wingdings" panose="05000000000000000000" pitchFamily="2" charset="2"/>
              <a:buChar char="ü"/>
            </a:pPr>
            <a:endParaRPr lang="en-US" sz="3600" dirty="0">
              <a:latin typeface="Garamond" panose="02020404030301010803" pitchFamily="18" charset="0"/>
            </a:endParaRPr>
          </a:p>
          <a:p>
            <a:pPr marL="571500" indent="-571500" algn="ctr">
              <a:buFont typeface="Wingdings" panose="05000000000000000000" pitchFamily="2" charset="2"/>
              <a:buChar char="ü"/>
            </a:pPr>
            <a:r>
              <a:rPr lang="en-US" sz="3600" dirty="0">
                <a:latin typeface="Garamond" panose="02020404030301010803" pitchFamily="18" charset="0"/>
              </a:rPr>
              <a:t>The ballot sheet code, color, or number should match what is on the voter’s application. </a:t>
            </a:r>
          </a:p>
        </p:txBody>
      </p:sp>
      <p:sp>
        <p:nvSpPr>
          <p:cNvPr id="2" name="Slide Number Placeholder 1"/>
          <p:cNvSpPr>
            <a:spLocks noGrp="1"/>
          </p:cNvSpPr>
          <p:nvPr>
            <p:ph type="sldNum" sz="quarter" idx="12"/>
            <p:custDataLst>
              <p:tags r:id="rId3"/>
            </p:custDataLst>
          </p:nvPr>
        </p:nvSpPr>
        <p:spPr/>
        <p:txBody>
          <a:bodyPr/>
          <a:lstStyle/>
          <a:p>
            <a:fld id="{50486F06-4819-45BA-8750-4CD5FE3F55F9}" type="slidenum">
              <a:rPr lang="en-US" smtClean="0"/>
              <a:t>10</a:t>
            </a:fld>
            <a:endParaRPr lang="en-US"/>
          </a:p>
        </p:txBody>
      </p:sp>
    </p:spTree>
    <p:extLst>
      <p:ext uri="{BB962C8B-B14F-4D97-AF65-F5344CB8AC3E}">
        <p14:creationId xmlns:p14="http://schemas.microsoft.com/office/powerpoint/2010/main" val="1540064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257868" y="439822"/>
            <a:ext cx="11676264" cy="3477875"/>
          </a:xfrm>
          <a:prstGeom prst="rect">
            <a:avLst/>
          </a:prstGeom>
          <a:noFill/>
        </p:spPr>
        <p:txBody>
          <a:bodyPr wrap="square" rtlCol="0">
            <a:spAutoFit/>
          </a:bodyPr>
          <a:lstStyle/>
          <a:p>
            <a:pPr algn="ctr"/>
            <a:r>
              <a:rPr lang="en-US" sz="4400" dirty="0">
                <a:latin typeface="Garamond" panose="02020404030301010803" pitchFamily="18" charset="0"/>
              </a:rPr>
              <a:t>Compare each ballot style to each specimen ballot to verify that the following is listed correctly:</a:t>
            </a:r>
          </a:p>
          <a:p>
            <a:pPr marL="285750" indent="-285750" algn="ctr">
              <a:buFont typeface="Wingdings" panose="05000000000000000000" pitchFamily="2" charset="2"/>
              <a:buChar char="ü"/>
            </a:pPr>
            <a:r>
              <a:rPr lang="en-US" sz="4400" dirty="0">
                <a:latin typeface="Garamond" panose="02020404030301010803" pitchFamily="18" charset="0"/>
              </a:rPr>
              <a:t>Each office</a:t>
            </a:r>
          </a:p>
          <a:p>
            <a:pPr marL="285750" indent="-285750" algn="ctr">
              <a:buFont typeface="Wingdings" panose="05000000000000000000" pitchFamily="2" charset="2"/>
              <a:buChar char="ü"/>
            </a:pPr>
            <a:r>
              <a:rPr lang="en-US" sz="4400" dirty="0">
                <a:latin typeface="Garamond" panose="02020404030301010803" pitchFamily="18" charset="0"/>
              </a:rPr>
              <a:t>The “vote for” on each office</a:t>
            </a:r>
          </a:p>
          <a:p>
            <a:pPr marL="285750" indent="-285750" algn="ctr">
              <a:buFont typeface="Wingdings" panose="05000000000000000000" pitchFamily="2" charset="2"/>
              <a:buChar char="ü"/>
            </a:pPr>
            <a:r>
              <a:rPr lang="en-US" sz="4400" dirty="0">
                <a:latin typeface="Garamond" panose="02020404030301010803" pitchFamily="18" charset="0"/>
              </a:rPr>
              <a:t>Each candidate</a:t>
            </a:r>
          </a:p>
        </p:txBody>
      </p:sp>
      <p:sp>
        <p:nvSpPr>
          <p:cNvPr id="4" name="Slide Number Placeholder 3"/>
          <p:cNvSpPr>
            <a:spLocks noGrp="1"/>
          </p:cNvSpPr>
          <p:nvPr>
            <p:ph type="sldNum" sz="quarter" idx="12"/>
            <p:custDataLst>
              <p:tags r:id="rId2"/>
            </p:custDataLst>
          </p:nvPr>
        </p:nvSpPr>
        <p:spPr/>
        <p:txBody>
          <a:bodyPr/>
          <a:lstStyle/>
          <a:p>
            <a:fld id="{50486F06-4819-45BA-8750-4CD5FE3F55F9}" type="slidenum">
              <a:rPr lang="en-US" smtClean="0"/>
              <a:t>11</a:t>
            </a:fld>
            <a:endParaRPr lang="en-US"/>
          </a:p>
        </p:txBody>
      </p:sp>
      <p:sp>
        <p:nvSpPr>
          <p:cNvPr id="5" name="Rectangle 4"/>
          <p:cNvSpPr/>
          <p:nvPr>
            <p:custDataLst>
              <p:tags r:id="rId3"/>
            </p:custDataLst>
          </p:nvPr>
        </p:nvSpPr>
        <p:spPr>
          <a:xfrm>
            <a:off x="0" y="4235821"/>
            <a:ext cx="12192000" cy="1569660"/>
          </a:xfrm>
          <a:prstGeom prst="rect">
            <a:avLst/>
          </a:prstGeom>
          <a:ln w="28575">
            <a:solidFill>
              <a:schemeClr val="tx1"/>
            </a:solidFill>
          </a:ln>
        </p:spPr>
        <p:txBody>
          <a:bodyPr wrap="square">
            <a:spAutoFit/>
          </a:bodyPr>
          <a:lstStyle/>
          <a:p>
            <a:pPr algn="ctr"/>
            <a:r>
              <a:rPr lang="en-US" sz="4800" b="1" u="sng" dirty="0">
                <a:latin typeface="Garamond" panose="02020404030301010803" pitchFamily="18" charset="0"/>
              </a:rPr>
              <a:t>Then ALL judges sign the </a:t>
            </a:r>
          </a:p>
          <a:p>
            <a:pPr algn="ctr"/>
            <a:r>
              <a:rPr lang="en-US" sz="4800" b="1" u="sng" dirty="0">
                <a:latin typeface="Garamond" panose="02020404030301010803" pitchFamily="18" charset="0"/>
              </a:rPr>
              <a:t>“Certificate of Inspection” </a:t>
            </a:r>
          </a:p>
        </p:txBody>
      </p:sp>
    </p:spTree>
    <p:extLst>
      <p:ext uri="{BB962C8B-B14F-4D97-AF65-F5344CB8AC3E}">
        <p14:creationId xmlns:p14="http://schemas.microsoft.com/office/powerpoint/2010/main" val="937298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custDataLst>
              <p:tags r:id="rId1"/>
            </p:custDataLst>
          </p:nvPr>
        </p:nvSpPr>
        <p:spPr>
          <a:xfrm>
            <a:off x="3329354" y="281354"/>
            <a:ext cx="9566031" cy="1138773"/>
          </a:xfrm>
          <a:prstGeom prst="rect">
            <a:avLst/>
          </a:prstGeom>
          <a:noFill/>
        </p:spPr>
        <p:txBody>
          <a:bodyPr wrap="square" rtlCol="0">
            <a:spAutoFit/>
          </a:bodyPr>
          <a:lstStyle/>
          <a:p>
            <a:pPr algn="ctr"/>
            <a:r>
              <a:rPr lang="en-US" sz="4400" b="1" dirty="0">
                <a:latin typeface="Garamond" panose="02020404030301010803" pitchFamily="18" charset="0"/>
              </a:rPr>
              <a:t>Valid Write-In Candidates</a:t>
            </a:r>
            <a:br>
              <a:rPr lang="en-US" sz="4400" b="1" dirty="0">
                <a:latin typeface="Garamond" panose="02020404030301010803" pitchFamily="18" charset="0"/>
              </a:rPr>
            </a:br>
            <a:r>
              <a:rPr lang="en-US" sz="2400" b="1" dirty="0">
                <a:latin typeface="Garamond" panose="02020404030301010803" pitchFamily="18" charset="0"/>
              </a:rPr>
              <a:t>(list will be provided in your precinct kits)</a:t>
            </a:r>
          </a:p>
        </p:txBody>
      </p:sp>
      <p:pic>
        <p:nvPicPr>
          <p:cNvPr id="6" name="Picture 3" descr="P-1g"/>
          <p:cNvPicPr>
            <a:picLocks noGrp="1" noChangeAspect="1" noChangeArrowheads="1"/>
          </p:cNvPicPr>
          <p:nvPr>
            <p:ph idx="1"/>
          </p:nvPr>
        </p:nvPicPr>
        <p:blipFill>
          <a:blip r:embed="rId6" cstate="print"/>
          <a:srcRect t="4877" b="50757"/>
          <a:stretch>
            <a:fillRect/>
          </a:stretch>
        </p:blipFill>
        <p:spPr>
          <a:xfrm>
            <a:off x="4824046" y="1582615"/>
            <a:ext cx="7052733" cy="5275385"/>
          </a:xfrm>
          <a:noFill/>
        </p:spPr>
      </p:pic>
      <p:sp>
        <p:nvSpPr>
          <p:cNvPr id="7" name="TextBox 6"/>
          <p:cNvSpPr txBox="1"/>
          <p:nvPr>
            <p:custDataLst>
              <p:tags r:id="rId2"/>
            </p:custDataLst>
          </p:nvPr>
        </p:nvSpPr>
        <p:spPr>
          <a:xfrm>
            <a:off x="0" y="366623"/>
            <a:ext cx="4032738" cy="6124754"/>
          </a:xfrm>
          <a:prstGeom prst="rect">
            <a:avLst/>
          </a:prstGeom>
          <a:noFill/>
        </p:spPr>
        <p:txBody>
          <a:bodyPr wrap="square" rtlCol="0">
            <a:spAutoFit/>
          </a:bodyPr>
          <a:lstStyle/>
          <a:p>
            <a:pPr marL="342900" indent="-342900">
              <a:buFont typeface="Wingdings" panose="05000000000000000000" pitchFamily="2" charset="2"/>
              <a:buChar char="ü"/>
            </a:pPr>
            <a:r>
              <a:rPr lang="en-US" sz="2800" dirty="0">
                <a:solidFill>
                  <a:schemeClr val="bg1"/>
                </a:solidFill>
                <a:latin typeface="Garamond" panose="02020404030301010803" pitchFamily="18" charset="0"/>
              </a:rPr>
              <a:t>There will only be valid write-in candidates on this list (candidates filing 61 days prior to election day*).</a:t>
            </a:r>
          </a:p>
          <a:p>
            <a:endParaRPr lang="en-US" sz="2800" dirty="0">
              <a:solidFill>
                <a:schemeClr val="bg1"/>
              </a:solidFill>
              <a:latin typeface="Garamond" panose="02020404030301010803" pitchFamily="18" charset="0"/>
            </a:endParaRPr>
          </a:p>
          <a:p>
            <a:pPr marL="342900" indent="-342900">
              <a:buFont typeface="Wingdings" panose="05000000000000000000" pitchFamily="2" charset="2"/>
              <a:buChar char="ü"/>
            </a:pPr>
            <a:r>
              <a:rPr lang="en-US" sz="2800" dirty="0">
                <a:solidFill>
                  <a:schemeClr val="bg1"/>
                </a:solidFill>
                <a:latin typeface="Garamond" panose="02020404030301010803" pitchFamily="18" charset="0"/>
              </a:rPr>
              <a:t>This list should NOT be posted anywhere in the polling place.</a:t>
            </a:r>
          </a:p>
          <a:p>
            <a:endParaRPr lang="en-US" sz="2800" dirty="0">
              <a:solidFill>
                <a:schemeClr val="bg1"/>
              </a:solidFill>
              <a:latin typeface="Garamond" panose="02020404030301010803" pitchFamily="18" charset="0"/>
            </a:endParaRPr>
          </a:p>
          <a:p>
            <a:pPr marL="342900" indent="-342900">
              <a:buFont typeface="Wingdings" panose="05000000000000000000" pitchFamily="2" charset="2"/>
              <a:buChar char="ü"/>
            </a:pPr>
            <a:r>
              <a:rPr lang="en-US" sz="2800" dirty="0">
                <a:solidFill>
                  <a:schemeClr val="bg1"/>
                </a:solidFill>
                <a:latin typeface="Garamond" panose="02020404030301010803" pitchFamily="18" charset="0"/>
              </a:rPr>
              <a:t>Write-in list can be shown to the voter if they have requested to see it.</a:t>
            </a:r>
          </a:p>
        </p:txBody>
      </p:sp>
      <p:sp>
        <p:nvSpPr>
          <p:cNvPr id="2" name="Slide Number Placeholder 1"/>
          <p:cNvSpPr>
            <a:spLocks noGrp="1"/>
          </p:cNvSpPr>
          <p:nvPr>
            <p:ph type="sldNum" sz="quarter" idx="12"/>
            <p:custDataLst>
              <p:tags r:id="rId3"/>
            </p:custDataLst>
          </p:nvPr>
        </p:nvSpPr>
        <p:spPr/>
        <p:txBody>
          <a:bodyPr/>
          <a:lstStyle/>
          <a:p>
            <a:fld id="{50486F06-4819-45BA-8750-4CD5FE3F55F9}" type="slidenum">
              <a:rPr lang="en-US" smtClean="0"/>
              <a:t>12</a:t>
            </a:fld>
            <a:endParaRPr lang="en-US"/>
          </a:p>
        </p:txBody>
      </p:sp>
    </p:spTree>
    <p:extLst>
      <p:ext uri="{BB962C8B-B14F-4D97-AF65-F5344CB8AC3E}">
        <p14:creationId xmlns:p14="http://schemas.microsoft.com/office/powerpoint/2010/main" val="465716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heel(1)">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wheel(1)">
                                      <p:cBhvr>
                                        <p:cTn id="12" dur="20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wheel(1)">
                                      <p:cBhvr>
                                        <p:cTn id="17" dur="20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DSC03146"/>
          <p:cNvPicPr>
            <a:picLocks noChangeAspect="1" noChangeArrowheads="1"/>
          </p:cNvPicPr>
          <p:nvPr/>
        </p:nvPicPr>
        <p:blipFill>
          <a:blip r:embed="rId8" cstate="print"/>
          <a:srcRect/>
          <a:stretch>
            <a:fillRect/>
          </a:stretch>
        </p:blipFill>
        <p:spPr bwMode="auto">
          <a:xfrm>
            <a:off x="1052317" y="991254"/>
            <a:ext cx="3647226" cy="3343290"/>
          </a:xfrm>
          <a:prstGeom prst="roundRect">
            <a:avLst>
              <a:gd name="adj" fmla="val 8594"/>
            </a:avLst>
          </a:prstGeom>
          <a:solidFill>
            <a:srgbClr val="FFFFFF">
              <a:shade val="85000"/>
            </a:srgbClr>
          </a:solidFill>
          <a:ln>
            <a:noFill/>
          </a:ln>
          <a:effectLst/>
        </p:spPr>
      </p:pic>
      <p:pic>
        <p:nvPicPr>
          <p:cNvPr id="9" name="Picture 8" descr="C:\Documents and Settings\jamye\My Documents\My Pictures\PollingPlaceSignNear.JPG"/>
          <p:cNvPicPr>
            <a:picLocks noChangeAspect="1" noChangeArrowheads="1"/>
          </p:cNvPicPr>
          <p:nvPr/>
        </p:nvPicPr>
        <p:blipFill>
          <a:blip r:embed="rId9" cstate="print"/>
          <a:srcRect/>
          <a:stretch>
            <a:fillRect/>
          </a:stretch>
        </p:blipFill>
        <p:spPr bwMode="auto">
          <a:xfrm>
            <a:off x="7444152" y="991253"/>
            <a:ext cx="3679847" cy="3237782"/>
          </a:xfrm>
          <a:prstGeom prst="roundRect">
            <a:avLst>
              <a:gd name="adj" fmla="val 8594"/>
            </a:avLst>
          </a:prstGeom>
          <a:solidFill>
            <a:srgbClr val="FFFFFF">
              <a:shade val="85000"/>
            </a:srgbClr>
          </a:solidFill>
          <a:ln>
            <a:noFill/>
          </a:ln>
          <a:effectLst/>
        </p:spPr>
      </p:pic>
      <p:sp>
        <p:nvSpPr>
          <p:cNvPr id="10" name="TextBox 9"/>
          <p:cNvSpPr txBox="1"/>
          <p:nvPr>
            <p:custDataLst>
              <p:tags r:id="rId1"/>
            </p:custDataLst>
          </p:nvPr>
        </p:nvSpPr>
        <p:spPr>
          <a:xfrm>
            <a:off x="82336" y="37147"/>
            <a:ext cx="5791200" cy="954107"/>
          </a:xfrm>
          <a:prstGeom prst="rect">
            <a:avLst/>
          </a:prstGeom>
          <a:noFill/>
        </p:spPr>
        <p:txBody>
          <a:bodyPr wrap="square" rtlCol="0">
            <a:spAutoFit/>
          </a:bodyPr>
          <a:lstStyle/>
          <a:p>
            <a:pPr algn="ctr"/>
            <a:r>
              <a:rPr lang="en-US" sz="2800" b="1" dirty="0">
                <a:latin typeface="Garamond" panose="02020404030301010803" pitchFamily="18" charset="0"/>
              </a:rPr>
              <a:t>Polling Place Entrance Sign &amp; ADA Compliant Sign </a:t>
            </a:r>
          </a:p>
        </p:txBody>
      </p:sp>
      <p:sp>
        <p:nvSpPr>
          <p:cNvPr id="11" name="TextBox 10"/>
          <p:cNvSpPr txBox="1"/>
          <p:nvPr>
            <p:custDataLst>
              <p:tags r:id="rId2"/>
            </p:custDataLst>
          </p:nvPr>
        </p:nvSpPr>
        <p:spPr>
          <a:xfrm>
            <a:off x="6388475" y="252590"/>
            <a:ext cx="5791200" cy="523220"/>
          </a:xfrm>
          <a:prstGeom prst="rect">
            <a:avLst/>
          </a:prstGeom>
          <a:noFill/>
        </p:spPr>
        <p:txBody>
          <a:bodyPr wrap="square" rtlCol="0">
            <a:spAutoFit/>
          </a:bodyPr>
          <a:lstStyle/>
          <a:p>
            <a:pPr algn="ctr"/>
            <a:r>
              <a:rPr lang="en-US" sz="2800" b="1" dirty="0">
                <a:latin typeface="Garamond" panose="02020404030301010803" pitchFamily="18" charset="0"/>
              </a:rPr>
              <a:t>Public Roadway Polling Place Sign</a:t>
            </a:r>
          </a:p>
        </p:txBody>
      </p:sp>
      <p:sp>
        <p:nvSpPr>
          <p:cNvPr id="12" name="TextBox 11"/>
          <p:cNvSpPr txBox="1"/>
          <p:nvPr>
            <p:custDataLst>
              <p:tags r:id="rId3"/>
            </p:custDataLst>
          </p:nvPr>
        </p:nvSpPr>
        <p:spPr>
          <a:xfrm>
            <a:off x="908813" y="4334544"/>
            <a:ext cx="4138246" cy="1938992"/>
          </a:xfrm>
          <a:prstGeom prst="rect">
            <a:avLst/>
          </a:prstGeom>
          <a:noFill/>
        </p:spPr>
        <p:txBody>
          <a:bodyPr wrap="square" rtlCol="0">
            <a:spAutoFit/>
          </a:bodyPr>
          <a:lstStyle/>
          <a:p>
            <a:pPr marL="285750" indent="-285750">
              <a:buFont typeface="Wingdings" panose="05000000000000000000" pitchFamily="2" charset="2"/>
              <a:buChar char="ü"/>
            </a:pPr>
            <a:r>
              <a:rPr lang="en-US" sz="2400" dirty="0">
                <a:latin typeface="Garamond" panose="02020404030301010803" pitchFamily="18" charset="0"/>
              </a:rPr>
              <a:t>Should clearly identify the entrance</a:t>
            </a:r>
          </a:p>
          <a:p>
            <a:pPr marL="285750" indent="-285750">
              <a:buFont typeface="Wingdings" panose="05000000000000000000" pitchFamily="2" charset="2"/>
              <a:buChar char="ü"/>
            </a:pPr>
            <a:r>
              <a:rPr lang="en-US" sz="2400" dirty="0">
                <a:latin typeface="Garamond" panose="02020404030301010803" pitchFamily="18" charset="0"/>
              </a:rPr>
              <a:t>ADA sign may not be on the main entrance used by most voters</a:t>
            </a:r>
          </a:p>
        </p:txBody>
      </p:sp>
      <p:sp>
        <p:nvSpPr>
          <p:cNvPr id="13" name="TextBox 12"/>
          <p:cNvSpPr txBox="1"/>
          <p:nvPr>
            <p:custDataLst>
              <p:tags r:id="rId4"/>
            </p:custDataLst>
          </p:nvPr>
        </p:nvSpPr>
        <p:spPr>
          <a:xfrm>
            <a:off x="7214952" y="4334544"/>
            <a:ext cx="4138246" cy="1938992"/>
          </a:xfrm>
          <a:prstGeom prst="rect">
            <a:avLst/>
          </a:prstGeom>
          <a:noFill/>
        </p:spPr>
        <p:txBody>
          <a:bodyPr wrap="square" rtlCol="0">
            <a:spAutoFit/>
          </a:bodyPr>
          <a:lstStyle/>
          <a:p>
            <a:pPr marL="285750" indent="-285750">
              <a:buFont typeface="Wingdings" panose="05000000000000000000" pitchFamily="2" charset="2"/>
              <a:buChar char="ü"/>
            </a:pPr>
            <a:r>
              <a:rPr lang="en-US" sz="2400" dirty="0">
                <a:latin typeface="Garamond" panose="02020404030301010803" pitchFamily="18" charset="0"/>
              </a:rPr>
              <a:t>Should be placed on the public roadway nearest to the entrance of the polling place</a:t>
            </a:r>
          </a:p>
          <a:p>
            <a:pPr marL="285750" indent="-285750">
              <a:buFont typeface="Wingdings" panose="05000000000000000000" pitchFamily="2" charset="2"/>
              <a:buChar char="ü"/>
            </a:pPr>
            <a:r>
              <a:rPr lang="en-US" sz="2400" dirty="0">
                <a:latin typeface="Garamond" panose="02020404030301010803" pitchFamily="18" charset="0"/>
              </a:rPr>
              <a:t>Must clearly identify polling place</a:t>
            </a:r>
          </a:p>
        </p:txBody>
      </p:sp>
      <p:sp>
        <p:nvSpPr>
          <p:cNvPr id="2" name="Slide Number Placeholder 1"/>
          <p:cNvSpPr>
            <a:spLocks noGrp="1"/>
          </p:cNvSpPr>
          <p:nvPr>
            <p:ph type="sldNum" sz="quarter" idx="12"/>
            <p:custDataLst>
              <p:tags r:id="rId5"/>
            </p:custDataLst>
          </p:nvPr>
        </p:nvSpPr>
        <p:spPr/>
        <p:txBody>
          <a:bodyPr/>
          <a:lstStyle/>
          <a:p>
            <a:fld id="{50486F06-4819-45BA-8750-4CD5FE3F55F9}" type="slidenum">
              <a:rPr lang="en-US" smtClean="0"/>
              <a:t>13</a:t>
            </a:fld>
            <a:endParaRPr lang="en-US"/>
          </a:p>
        </p:txBody>
      </p:sp>
    </p:spTree>
    <p:extLst>
      <p:ext uri="{BB962C8B-B14F-4D97-AF65-F5344CB8AC3E}">
        <p14:creationId xmlns:p14="http://schemas.microsoft.com/office/powerpoint/2010/main" val="26466294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 calcmode="lin" valueType="num">
                                      <p:cBhvr>
                                        <p:cTn id="21" dur="1000" fill="hold"/>
                                        <p:tgtEl>
                                          <p:spTgt spid="12"/>
                                        </p:tgtEl>
                                        <p:attrNameLst>
                                          <p:attrName>style.rotation</p:attrName>
                                        </p:attrNameLst>
                                      </p:cBhvr>
                                      <p:tavLst>
                                        <p:tav tm="0">
                                          <p:val>
                                            <p:fltVal val="90"/>
                                          </p:val>
                                        </p:tav>
                                        <p:tav tm="100000">
                                          <p:val>
                                            <p:fltVal val="0"/>
                                          </p:val>
                                        </p:tav>
                                      </p:tavLst>
                                    </p:anim>
                                    <p:animEffect transition="in" filter="fade">
                                      <p:cBhvr>
                                        <p:cTn id="22" dur="1000"/>
                                        <p:tgtEl>
                                          <p:spTgt spid="12"/>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2371"/>
            <a:ext cx="12192000" cy="1938992"/>
          </a:xfrm>
          <a:prstGeom prst="rect">
            <a:avLst/>
          </a:prstGeom>
          <a:noFill/>
        </p:spPr>
        <p:txBody>
          <a:bodyPr wrap="square" rtlCol="0">
            <a:spAutoFit/>
          </a:bodyPr>
          <a:lstStyle/>
          <a:p>
            <a:pPr algn="ctr"/>
            <a:r>
              <a:rPr lang="en-US" sz="6000" i="1" dirty="0">
                <a:latin typeface="Garamond" panose="02020404030301010803" pitchFamily="18" charset="0"/>
              </a:rPr>
              <a:t>Two Forms of Equipment </a:t>
            </a:r>
          </a:p>
          <a:p>
            <a:pPr algn="ctr"/>
            <a:r>
              <a:rPr lang="en-US" sz="6000" i="1" dirty="0">
                <a:latin typeface="Garamond" panose="02020404030301010803" pitchFamily="18" charset="0"/>
              </a:rPr>
              <a:t>DS200 &amp; Express Vote</a:t>
            </a:r>
          </a:p>
        </p:txBody>
      </p:sp>
      <p:sp>
        <p:nvSpPr>
          <p:cNvPr id="5" name="Slide Number Placeholder 4"/>
          <p:cNvSpPr>
            <a:spLocks noGrp="1"/>
          </p:cNvSpPr>
          <p:nvPr>
            <p:ph type="sldNum" sz="quarter" idx="12"/>
          </p:nvPr>
        </p:nvSpPr>
        <p:spPr/>
        <p:txBody>
          <a:bodyPr/>
          <a:lstStyle/>
          <a:p>
            <a:fld id="{50486F06-4819-45BA-8750-4CD5FE3F55F9}" type="slidenum">
              <a:rPr lang="en-US" smtClean="0"/>
              <a:t>14</a:t>
            </a:fld>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2221" y="2048335"/>
            <a:ext cx="2690596" cy="4035894"/>
          </a:xfrm>
          <a:prstGeom prst="rect">
            <a:avLst/>
          </a:prstGeom>
          <a:ln>
            <a:solidFill>
              <a:schemeClr val="tx1"/>
            </a:solidFill>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9131" y="2048335"/>
            <a:ext cx="2690597" cy="4035894"/>
          </a:xfrm>
          <a:prstGeom prst="rect">
            <a:avLst/>
          </a:prstGeom>
          <a:ln>
            <a:solidFill>
              <a:schemeClr val="tx1"/>
            </a:solidFill>
          </a:ln>
        </p:spPr>
      </p:pic>
    </p:spTree>
    <p:extLst>
      <p:ext uri="{BB962C8B-B14F-4D97-AF65-F5344CB8AC3E}">
        <p14:creationId xmlns:p14="http://schemas.microsoft.com/office/powerpoint/2010/main" val="28394140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92016" y="398585"/>
            <a:ext cx="11007969" cy="830997"/>
          </a:xfrm>
          <a:prstGeom prst="rect">
            <a:avLst/>
          </a:prstGeom>
          <a:noFill/>
        </p:spPr>
        <p:txBody>
          <a:bodyPr wrap="square" rtlCol="0">
            <a:spAutoFit/>
          </a:bodyPr>
          <a:lstStyle/>
          <a:p>
            <a:pPr algn="ctr"/>
            <a:r>
              <a:rPr lang="en-US" sz="4800" cap="small" dirty="0">
                <a:latin typeface="Garamond" panose="02020404030301010803" pitchFamily="18" charset="0"/>
              </a:rPr>
              <a:t>DS200 Preparation</a:t>
            </a:r>
          </a:p>
        </p:txBody>
      </p:sp>
      <p:sp>
        <p:nvSpPr>
          <p:cNvPr id="2" name="Slide Number Placeholder 1"/>
          <p:cNvSpPr>
            <a:spLocks noGrp="1"/>
          </p:cNvSpPr>
          <p:nvPr>
            <p:ph type="sldNum" sz="quarter" idx="12"/>
          </p:nvPr>
        </p:nvSpPr>
        <p:spPr/>
        <p:txBody>
          <a:bodyPr/>
          <a:lstStyle/>
          <a:p>
            <a:fld id="{50486F06-4819-45BA-8750-4CD5FE3F55F9}" type="slidenum">
              <a:rPr lang="en-US" smtClean="0"/>
              <a:t>15</a:t>
            </a:fld>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5415" y="1362104"/>
            <a:ext cx="3141170" cy="4711755"/>
          </a:xfrm>
          <a:prstGeom prst="rect">
            <a:avLst/>
          </a:prstGeom>
          <a:ln>
            <a:solidFill>
              <a:schemeClr val="tx1"/>
            </a:solidFill>
          </a:ln>
        </p:spPr>
      </p:pic>
    </p:spTree>
    <p:extLst>
      <p:ext uri="{BB962C8B-B14F-4D97-AF65-F5344CB8AC3E}">
        <p14:creationId xmlns:p14="http://schemas.microsoft.com/office/powerpoint/2010/main" val="34850762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3">
                                            <p:txEl>
                                              <p:pRg st="0" end="0"/>
                                            </p:txEl>
                                          </p:spTgt>
                                        </p:tgtEl>
                                      </p:cBhvr>
                                    </p:animEffect>
                                    <p:animScale>
                                      <p:cBhvr>
                                        <p:cTn id="7" dur="250" autoRev="1" fill="hold"/>
                                        <p:tgtEl>
                                          <p:spTgt spid="3">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24538" y="2505680"/>
            <a:ext cx="11007969" cy="1015663"/>
          </a:xfrm>
          <a:prstGeom prst="rect">
            <a:avLst/>
          </a:prstGeom>
          <a:noFill/>
        </p:spPr>
        <p:txBody>
          <a:bodyPr wrap="square" rtlCol="0">
            <a:spAutoFit/>
          </a:bodyPr>
          <a:lstStyle/>
          <a:p>
            <a:pPr algn="ctr"/>
            <a:r>
              <a:rPr lang="en-US" sz="6000" dirty="0">
                <a:latin typeface="Garamond" panose="02020404030301010803" pitchFamily="18" charset="0"/>
              </a:rPr>
              <a:t>Instructions will be provided to you!</a:t>
            </a:r>
          </a:p>
        </p:txBody>
      </p:sp>
      <p:sp>
        <p:nvSpPr>
          <p:cNvPr id="5" name="Slide Number Placeholder 4"/>
          <p:cNvSpPr>
            <a:spLocks noGrp="1"/>
          </p:cNvSpPr>
          <p:nvPr>
            <p:ph type="sldNum" sz="quarter" idx="12"/>
          </p:nvPr>
        </p:nvSpPr>
        <p:spPr/>
        <p:txBody>
          <a:bodyPr/>
          <a:lstStyle/>
          <a:p>
            <a:fld id="{50486F06-4819-45BA-8750-4CD5FE3F55F9}" type="slidenum">
              <a:rPr lang="en-US" smtClean="0"/>
              <a:t>16</a:t>
            </a:fld>
            <a:endParaRPr lang="en-US"/>
          </a:p>
        </p:txBody>
      </p:sp>
    </p:spTree>
    <p:extLst>
      <p:ext uri="{BB962C8B-B14F-4D97-AF65-F5344CB8AC3E}">
        <p14:creationId xmlns:p14="http://schemas.microsoft.com/office/powerpoint/2010/main" val="3954412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6614" b="6738"/>
          <a:stretch/>
        </p:blipFill>
        <p:spPr>
          <a:xfrm>
            <a:off x="179026" y="1361354"/>
            <a:ext cx="1449307" cy="1447384"/>
          </a:xfrm>
          <a:prstGeom prst="rect">
            <a:avLst/>
          </a:prstGeom>
        </p:spPr>
      </p:pic>
      <p:sp>
        <p:nvSpPr>
          <p:cNvPr id="2" name="TextBox 1"/>
          <p:cNvSpPr txBox="1"/>
          <p:nvPr/>
        </p:nvSpPr>
        <p:spPr>
          <a:xfrm>
            <a:off x="179026" y="2191064"/>
            <a:ext cx="4794738" cy="2800767"/>
          </a:xfrm>
          <a:prstGeom prst="rect">
            <a:avLst/>
          </a:prstGeom>
          <a:noFill/>
          <a:ln w="38100">
            <a:noFill/>
            <a:prstDash val="solid"/>
          </a:ln>
        </p:spPr>
        <p:txBody>
          <a:bodyPr wrap="square" rtlCol="0">
            <a:spAutoFit/>
          </a:bodyPr>
          <a:lstStyle/>
          <a:p>
            <a:pPr algn="ctr"/>
            <a:r>
              <a:rPr lang="en-US" sz="4400" b="1" dirty="0">
                <a:latin typeface="Garamond" panose="02020404030301010803" pitchFamily="18" charset="0"/>
              </a:rPr>
              <a:t>Verify that all compartments of the ballot box are empty.</a:t>
            </a:r>
          </a:p>
        </p:txBody>
      </p:sp>
      <p:sp>
        <p:nvSpPr>
          <p:cNvPr id="5" name="Slide Number Placeholder 4"/>
          <p:cNvSpPr>
            <a:spLocks noGrp="1"/>
          </p:cNvSpPr>
          <p:nvPr>
            <p:ph type="sldNum" sz="quarter" idx="12"/>
          </p:nvPr>
        </p:nvSpPr>
        <p:spPr/>
        <p:txBody>
          <a:bodyPr/>
          <a:lstStyle/>
          <a:p>
            <a:fld id="{50486F06-4819-45BA-8750-4CD5FE3F55F9}" type="slidenum">
              <a:rPr lang="en-US" smtClean="0"/>
              <a:t>17</a:t>
            </a:fld>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97180" y="775563"/>
            <a:ext cx="3240084" cy="4860127"/>
          </a:xfrm>
          <a:prstGeom prst="rect">
            <a:avLst/>
          </a:prstGeom>
          <a:ln>
            <a:solidFill>
              <a:schemeClr val="tx1"/>
            </a:solidFill>
          </a:ln>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7974" y="2165900"/>
            <a:ext cx="3819089" cy="2546059"/>
          </a:xfrm>
          <a:prstGeom prst="rect">
            <a:avLst/>
          </a:prstGeom>
          <a:ln>
            <a:solidFill>
              <a:schemeClr val="tx1"/>
            </a:solidFill>
          </a:ln>
        </p:spPr>
      </p:pic>
    </p:spTree>
    <p:extLst>
      <p:ext uri="{BB962C8B-B14F-4D97-AF65-F5344CB8AC3E}">
        <p14:creationId xmlns:p14="http://schemas.microsoft.com/office/powerpoint/2010/main" val="809178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21311" y="102285"/>
            <a:ext cx="7749373" cy="646331"/>
          </a:xfrm>
          <a:prstGeom prst="rect">
            <a:avLst/>
          </a:prstGeom>
          <a:noFill/>
        </p:spPr>
        <p:txBody>
          <a:bodyPr wrap="square" rtlCol="0">
            <a:spAutoFit/>
          </a:bodyPr>
          <a:lstStyle/>
          <a:p>
            <a:pPr algn="ctr"/>
            <a:r>
              <a:rPr lang="en-US" sz="3600" b="1" cap="small" dirty="0">
                <a:latin typeface="Garamond" panose="02020404030301010803" pitchFamily="18" charset="0"/>
              </a:rPr>
              <a:t>Close and lock all compartments! </a:t>
            </a:r>
          </a:p>
        </p:txBody>
      </p:sp>
      <p:sp>
        <p:nvSpPr>
          <p:cNvPr id="5" name="TextBox 4"/>
          <p:cNvSpPr txBox="1"/>
          <p:nvPr/>
        </p:nvSpPr>
        <p:spPr>
          <a:xfrm>
            <a:off x="441649" y="5204313"/>
            <a:ext cx="11308702" cy="1200329"/>
          </a:xfrm>
          <a:prstGeom prst="rect">
            <a:avLst/>
          </a:prstGeom>
          <a:noFill/>
        </p:spPr>
        <p:txBody>
          <a:bodyPr wrap="square" rtlCol="0">
            <a:spAutoFit/>
          </a:bodyPr>
          <a:lstStyle/>
          <a:p>
            <a:pPr algn="ctr"/>
            <a:r>
              <a:rPr lang="en-US" sz="3600" b="1" cap="small" dirty="0">
                <a:latin typeface="Garamond" panose="02020404030301010803" pitchFamily="18" charset="0"/>
              </a:rPr>
              <a:t>All compartments should remain locked until </a:t>
            </a:r>
            <a:r>
              <a:rPr lang="en-US" sz="3600" b="1" u="sng" cap="small" dirty="0">
                <a:latin typeface="Garamond" panose="02020404030301010803" pitchFamily="18" charset="0"/>
              </a:rPr>
              <a:t>after</a:t>
            </a:r>
            <a:r>
              <a:rPr lang="en-US" sz="3600" b="1" cap="small" dirty="0">
                <a:latin typeface="Garamond" panose="02020404030301010803" pitchFamily="18" charset="0"/>
              </a:rPr>
              <a:t> 7:00 p.m.</a:t>
            </a:r>
          </a:p>
        </p:txBody>
      </p:sp>
      <p:sp>
        <p:nvSpPr>
          <p:cNvPr id="4" name="Slide Number Placeholder 3"/>
          <p:cNvSpPr>
            <a:spLocks noGrp="1"/>
          </p:cNvSpPr>
          <p:nvPr>
            <p:ph type="sldNum" sz="quarter" idx="12"/>
          </p:nvPr>
        </p:nvSpPr>
        <p:spPr/>
        <p:txBody>
          <a:bodyPr/>
          <a:lstStyle/>
          <a:p>
            <a:fld id="{50486F06-4819-45BA-8750-4CD5FE3F55F9}" type="slidenum">
              <a:rPr lang="en-US" smtClean="0"/>
              <a:t>18</a:t>
            </a:fld>
            <a:endParaRPr lang="en-US"/>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6697" y="748616"/>
            <a:ext cx="6698603" cy="4465735"/>
          </a:xfrm>
          <a:prstGeom prst="rect">
            <a:avLst/>
          </a:prstGeom>
          <a:ln>
            <a:solidFill>
              <a:schemeClr val="tx1"/>
            </a:solidFill>
          </a:ln>
        </p:spPr>
      </p:pic>
    </p:spTree>
    <p:extLst>
      <p:ext uri="{BB962C8B-B14F-4D97-AF65-F5344CB8AC3E}">
        <p14:creationId xmlns:p14="http://schemas.microsoft.com/office/powerpoint/2010/main" val="3746372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sz="6000" cap="small" dirty="0">
                <a:solidFill>
                  <a:schemeClr val="tx1"/>
                </a:solidFill>
                <a:latin typeface="Garamond" panose="02020404030301010803" pitchFamily="18" charset="0"/>
              </a:rPr>
              <a:t>Memory Stick</a:t>
            </a:r>
          </a:p>
        </p:txBody>
      </p:sp>
      <p:sp>
        <p:nvSpPr>
          <p:cNvPr id="4" name="Slide Number Placeholder 3"/>
          <p:cNvSpPr>
            <a:spLocks noGrp="1"/>
          </p:cNvSpPr>
          <p:nvPr>
            <p:ph type="sldNum" sz="quarter" idx="12"/>
          </p:nvPr>
        </p:nvSpPr>
        <p:spPr/>
        <p:txBody>
          <a:bodyPr/>
          <a:lstStyle/>
          <a:p>
            <a:fld id="{50486F06-4819-45BA-8750-4CD5FE3F55F9}" type="slidenum">
              <a:rPr lang="en-US" smtClean="0"/>
              <a:t>19</a:t>
            </a:fld>
            <a:endParaRPr lang="en-US"/>
          </a:p>
        </p:txBody>
      </p:sp>
      <p:sp>
        <p:nvSpPr>
          <p:cNvPr id="7" name="TextBox 6"/>
          <p:cNvSpPr txBox="1"/>
          <p:nvPr/>
        </p:nvSpPr>
        <p:spPr>
          <a:xfrm>
            <a:off x="6126480" y="2944410"/>
            <a:ext cx="4572000" cy="2308324"/>
          </a:xfrm>
          <a:prstGeom prst="rect">
            <a:avLst/>
          </a:prstGeom>
          <a:noFill/>
        </p:spPr>
        <p:txBody>
          <a:bodyPr wrap="square" rtlCol="0">
            <a:spAutoFit/>
          </a:bodyPr>
          <a:lstStyle/>
          <a:p>
            <a:pPr algn="ctr"/>
            <a:r>
              <a:rPr lang="en-US" sz="4800" dirty="0">
                <a:latin typeface="Garamond" panose="02020404030301010803" pitchFamily="18" charset="0"/>
              </a:rPr>
              <a:t>Verify that the memory stick is inside.</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2106" y="1821336"/>
            <a:ext cx="3275045" cy="4374191"/>
          </a:xfrm>
          <a:prstGeom prst="rect">
            <a:avLst/>
          </a:prstGeom>
          <a:ln>
            <a:solidFill>
              <a:schemeClr val="tx1"/>
            </a:solidFill>
          </a:ln>
        </p:spPr>
      </p:pic>
      <p:sp>
        <p:nvSpPr>
          <p:cNvPr id="12" name="Oval 11"/>
          <p:cNvSpPr/>
          <p:nvPr/>
        </p:nvSpPr>
        <p:spPr>
          <a:xfrm>
            <a:off x="2771192" y="3153746"/>
            <a:ext cx="1418253" cy="1334278"/>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3135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custDataLst>
              <p:tags r:id="rId1"/>
            </p:custDataLst>
          </p:nvPr>
        </p:nvSpPr>
        <p:spPr>
          <a:xfrm>
            <a:off x="0" y="2067758"/>
            <a:ext cx="4108861" cy="2585323"/>
          </a:xfrm>
          <a:prstGeom prst="rect">
            <a:avLst/>
          </a:prstGeom>
          <a:noFill/>
        </p:spPr>
        <p:txBody>
          <a:bodyPr wrap="square" rtlCol="0" anchor="ctr">
            <a:spAutoFit/>
          </a:bodyPr>
          <a:lstStyle/>
          <a:p>
            <a:pPr algn="ctr"/>
            <a:r>
              <a:rPr lang="en-US" sz="5400" b="1" dirty="0">
                <a:solidFill>
                  <a:schemeClr val="bg1"/>
                </a:solidFill>
                <a:latin typeface="Garamond" panose="02020404030301010803" pitchFamily="18" charset="0"/>
              </a:rPr>
              <a:t>Timeframes Prior to Election Day</a:t>
            </a:r>
          </a:p>
        </p:txBody>
      </p:sp>
      <p:graphicFrame>
        <p:nvGraphicFramePr>
          <p:cNvPr id="15" name="Content Placeholder 14"/>
          <p:cNvGraphicFramePr>
            <a:graphicFrameLocks noGrp="1"/>
          </p:cNvGraphicFramePr>
          <p:nvPr>
            <p:ph idx="1"/>
            <p:custDataLst>
              <p:tags r:id="rId2"/>
            </p:custDataLst>
            <p:extLst>
              <p:ext uri="{D42A27DB-BD31-4B8C-83A1-F6EECF244321}">
                <p14:modId xmlns:p14="http://schemas.microsoft.com/office/powerpoint/2010/main" val="304872420"/>
              </p:ext>
            </p:extLst>
          </p:nvPr>
        </p:nvGraphicFramePr>
        <p:xfrm>
          <a:off x="4108862" y="0"/>
          <a:ext cx="8083138" cy="6858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 name="Slide Number Placeholder 1"/>
          <p:cNvSpPr>
            <a:spLocks noGrp="1"/>
          </p:cNvSpPr>
          <p:nvPr>
            <p:ph type="sldNum" sz="quarter" idx="12"/>
            <p:custDataLst>
              <p:tags r:id="rId3"/>
            </p:custDataLst>
          </p:nvPr>
        </p:nvSpPr>
        <p:spPr/>
        <p:txBody>
          <a:bodyPr/>
          <a:lstStyle/>
          <a:p>
            <a:fld id="{50486F06-4819-45BA-8750-4CD5FE3F55F9}" type="slidenum">
              <a:rPr lang="en-US" smtClean="0"/>
              <a:t>2</a:t>
            </a:fld>
            <a:endParaRPr lang="en-US"/>
          </a:p>
        </p:txBody>
      </p:sp>
    </p:spTree>
    <p:extLst>
      <p:ext uri="{BB962C8B-B14F-4D97-AF65-F5344CB8AC3E}">
        <p14:creationId xmlns:p14="http://schemas.microsoft.com/office/powerpoint/2010/main" val="30712326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491608" y="1582036"/>
            <a:ext cx="5255046" cy="3170099"/>
          </a:xfrm>
          <a:prstGeom prst="rect">
            <a:avLst/>
          </a:prstGeom>
          <a:noFill/>
        </p:spPr>
        <p:txBody>
          <a:bodyPr wrap="square" rtlCol="0">
            <a:spAutoFit/>
          </a:bodyPr>
          <a:lstStyle/>
          <a:p>
            <a:pPr marL="285750" indent="-285750">
              <a:buFont typeface="Wingdings" panose="05000000000000000000" pitchFamily="2" charset="2"/>
              <a:buChar char="ü"/>
            </a:pPr>
            <a:r>
              <a:rPr lang="en-US" sz="4000" dirty="0">
                <a:latin typeface="Garamond" panose="02020404030301010803" pitchFamily="18" charset="0"/>
              </a:rPr>
              <a:t>Type in election code</a:t>
            </a:r>
            <a:br>
              <a:rPr lang="en-US" sz="4000" dirty="0">
                <a:latin typeface="Garamond" panose="02020404030301010803" pitchFamily="18" charset="0"/>
              </a:rPr>
            </a:br>
            <a:endParaRPr lang="en-US" sz="4000" dirty="0">
              <a:latin typeface="Garamond" panose="02020404030301010803" pitchFamily="18" charset="0"/>
            </a:endParaRPr>
          </a:p>
          <a:p>
            <a:pPr marL="285750" indent="-285750">
              <a:buFont typeface="Wingdings" panose="05000000000000000000" pitchFamily="2" charset="2"/>
              <a:buChar char="ü"/>
            </a:pPr>
            <a:r>
              <a:rPr lang="en-US" sz="4000" dirty="0">
                <a:latin typeface="Garamond" panose="02020404030301010803" pitchFamily="18" charset="0"/>
              </a:rPr>
              <a:t>Press “Open Polls” </a:t>
            </a:r>
          </a:p>
          <a:p>
            <a:pPr marL="285750" indent="-285750">
              <a:buFont typeface="Wingdings" panose="05000000000000000000" pitchFamily="2" charset="2"/>
              <a:buChar char="ü"/>
            </a:pPr>
            <a:endParaRPr lang="en-US" sz="4000" dirty="0">
              <a:latin typeface="Garamond" panose="02020404030301010803" pitchFamily="18" charset="0"/>
            </a:endParaRPr>
          </a:p>
          <a:p>
            <a:pPr marL="285750" indent="-285750">
              <a:buFont typeface="Wingdings" panose="05000000000000000000" pitchFamily="2" charset="2"/>
              <a:buChar char="ü"/>
            </a:pPr>
            <a:r>
              <a:rPr lang="en-US" sz="4000" dirty="0">
                <a:latin typeface="Garamond" panose="02020404030301010803" pitchFamily="18" charset="0"/>
              </a:rPr>
              <a:t>Print zero report</a:t>
            </a:r>
          </a:p>
        </p:txBody>
      </p:sp>
      <p:sp>
        <p:nvSpPr>
          <p:cNvPr id="2" name="Slide Number Placeholder 1"/>
          <p:cNvSpPr>
            <a:spLocks noGrp="1"/>
          </p:cNvSpPr>
          <p:nvPr>
            <p:ph type="sldNum" sz="quarter" idx="12"/>
          </p:nvPr>
        </p:nvSpPr>
        <p:spPr/>
        <p:txBody>
          <a:bodyPr/>
          <a:lstStyle/>
          <a:p>
            <a:fld id="{50486F06-4819-45BA-8750-4CD5FE3F55F9}" type="slidenum">
              <a:rPr lang="en-US" smtClean="0"/>
              <a:t>20</a:t>
            </a:fld>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844" y="180911"/>
            <a:ext cx="4291305" cy="2860870"/>
          </a:xfrm>
          <a:prstGeom prst="rect">
            <a:avLst/>
          </a:prstGeom>
          <a:ln>
            <a:solidFill>
              <a:schemeClr val="tx1"/>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844" y="3321700"/>
            <a:ext cx="4291305" cy="2860870"/>
          </a:xfrm>
          <a:prstGeom prst="rect">
            <a:avLst/>
          </a:prstGeom>
          <a:ln>
            <a:solidFill>
              <a:schemeClr val="tx1"/>
            </a:solidFill>
          </a:ln>
        </p:spPr>
      </p:pic>
    </p:spTree>
    <p:extLst>
      <p:ext uri="{BB962C8B-B14F-4D97-AF65-F5344CB8AC3E}">
        <p14:creationId xmlns:p14="http://schemas.microsoft.com/office/powerpoint/2010/main" val="38172463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3" end="3"/>
                                            </p:txEl>
                                          </p:spTgt>
                                        </p:tgtEl>
                                        <p:attrNameLst>
                                          <p:attrName>style.visibility</p:attrName>
                                        </p:attrNameLst>
                                      </p:cBhvr>
                                      <p:to>
                                        <p:strVal val="visible"/>
                                      </p:to>
                                    </p:set>
                                    <p:animEffect transition="in" filter="fade">
                                      <p:cBhvr>
                                        <p:cTn id="14" dur="1000"/>
                                        <p:tgtEl>
                                          <p:spTgt spid="6">
                                            <p:txEl>
                                              <p:pRg st="3" end="3"/>
                                            </p:txEl>
                                          </p:spTgt>
                                        </p:tgtEl>
                                      </p:cBhvr>
                                    </p:animEffect>
                                    <p:anim calcmode="lin" valueType="num">
                                      <p:cBhvr>
                                        <p:cTn id="15"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1789" y="1881797"/>
            <a:ext cx="7172899" cy="4031873"/>
          </a:xfrm>
          <a:prstGeom prst="rect">
            <a:avLst/>
          </a:prstGeom>
          <a:noFill/>
        </p:spPr>
        <p:txBody>
          <a:bodyPr wrap="square" rtlCol="0">
            <a:spAutoFit/>
          </a:bodyPr>
          <a:lstStyle/>
          <a:p>
            <a:pPr marL="285750" indent="-285750">
              <a:buFont typeface="Wingdings" panose="05000000000000000000" pitchFamily="2" charset="2"/>
              <a:buChar char="ü"/>
            </a:pPr>
            <a:r>
              <a:rPr lang="en-US" sz="3200" dirty="0">
                <a:latin typeface="Garamond" panose="02020404030301010803" pitchFamily="18" charset="0"/>
              </a:rPr>
              <a:t>Verify that the zero tape has no votes cast.</a:t>
            </a:r>
          </a:p>
          <a:p>
            <a:pPr marL="285750" indent="-285750">
              <a:buFont typeface="Wingdings" panose="05000000000000000000" pitchFamily="2" charset="2"/>
              <a:buChar char="ü"/>
            </a:pPr>
            <a:endParaRPr lang="en-US" sz="3200" dirty="0">
              <a:latin typeface="Garamond" panose="02020404030301010803" pitchFamily="18" charset="0"/>
            </a:endParaRPr>
          </a:p>
          <a:p>
            <a:pPr marL="285750" indent="-285750">
              <a:buFont typeface="Wingdings" panose="05000000000000000000" pitchFamily="2" charset="2"/>
              <a:buChar char="ü"/>
            </a:pPr>
            <a:r>
              <a:rPr lang="en-US" sz="3200" dirty="0">
                <a:latin typeface="Garamond" panose="02020404030301010803" pitchFamily="18" charset="0"/>
              </a:rPr>
              <a:t>Check for correct precinct name and number.</a:t>
            </a:r>
            <a:br>
              <a:rPr lang="en-US" sz="3200" dirty="0">
                <a:latin typeface="Garamond" panose="02020404030301010803" pitchFamily="18" charset="0"/>
              </a:rPr>
            </a:br>
            <a:endParaRPr lang="en-US" sz="3200" dirty="0">
              <a:latin typeface="Garamond" panose="02020404030301010803" pitchFamily="18" charset="0"/>
            </a:endParaRPr>
          </a:p>
          <a:p>
            <a:pPr marL="285750" indent="-285750">
              <a:buFont typeface="Wingdings" panose="05000000000000000000" pitchFamily="2" charset="2"/>
              <a:buChar char="ü"/>
            </a:pPr>
            <a:r>
              <a:rPr lang="en-US" sz="3200" dirty="0">
                <a:latin typeface="Garamond" panose="02020404030301010803" pitchFamily="18" charset="0"/>
              </a:rPr>
              <a:t>Compare the tape to the specimen ballot.</a:t>
            </a:r>
            <a:br>
              <a:rPr lang="en-US" sz="3200" dirty="0">
                <a:latin typeface="Garamond" panose="02020404030301010803" pitchFamily="18" charset="0"/>
              </a:rPr>
            </a:br>
            <a:endParaRPr lang="en-US" sz="3200" dirty="0">
              <a:latin typeface="Garamond" panose="02020404030301010803" pitchFamily="18" charset="0"/>
            </a:endParaRPr>
          </a:p>
          <a:p>
            <a:pPr marL="285750" indent="-285750">
              <a:buFont typeface="Wingdings" panose="05000000000000000000" pitchFamily="2" charset="2"/>
              <a:buChar char="ü"/>
            </a:pPr>
            <a:r>
              <a:rPr lang="en-US" sz="3200" dirty="0">
                <a:latin typeface="Garamond" panose="02020404030301010803" pitchFamily="18" charset="0"/>
              </a:rPr>
              <a:t>Each judge must sign the zero tape.</a:t>
            </a:r>
          </a:p>
        </p:txBody>
      </p:sp>
      <p:sp>
        <p:nvSpPr>
          <p:cNvPr id="4" name="Slide Number Placeholder 3"/>
          <p:cNvSpPr>
            <a:spLocks noGrp="1"/>
          </p:cNvSpPr>
          <p:nvPr>
            <p:ph type="sldNum" sz="quarter" idx="12"/>
          </p:nvPr>
        </p:nvSpPr>
        <p:spPr/>
        <p:txBody>
          <a:bodyPr/>
          <a:lstStyle/>
          <a:p>
            <a:fld id="{50486F06-4819-45BA-8750-4CD5FE3F55F9}" type="slidenum">
              <a:rPr lang="en-US" smtClean="0"/>
              <a:t>21</a:t>
            </a:fld>
            <a:endParaRPr lang="en-US"/>
          </a:p>
        </p:txBody>
      </p:sp>
      <p:sp>
        <p:nvSpPr>
          <p:cNvPr id="6" name="TextBox 5"/>
          <p:cNvSpPr txBox="1"/>
          <p:nvPr/>
        </p:nvSpPr>
        <p:spPr>
          <a:xfrm>
            <a:off x="614266" y="88136"/>
            <a:ext cx="10963469" cy="923330"/>
          </a:xfrm>
          <a:prstGeom prst="rect">
            <a:avLst/>
          </a:prstGeom>
          <a:noFill/>
        </p:spPr>
        <p:txBody>
          <a:bodyPr wrap="square" rtlCol="0">
            <a:spAutoFit/>
          </a:bodyPr>
          <a:lstStyle/>
          <a:p>
            <a:pPr algn="ctr"/>
            <a:r>
              <a:rPr lang="en-US" sz="5400" b="1" dirty="0">
                <a:latin typeface="Garamond" panose="02020404030301010803" pitchFamily="18" charset="0"/>
              </a:rPr>
              <a:t>Zero Tape</a:t>
            </a:r>
          </a:p>
        </p:txBody>
      </p:sp>
      <p:sp>
        <p:nvSpPr>
          <p:cNvPr id="7" name="TextBox 6"/>
          <p:cNvSpPr txBox="1"/>
          <p:nvPr/>
        </p:nvSpPr>
        <p:spPr>
          <a:xfrm>
            <a:off x="2851533" y="958467"/>
            <a:ext cx="6488934" cy="646331"/>
          </a:xfrm>
          <a:prstGeom prst="rect">
            <a:avLst/>
          </a:prstGeom>
          <a:noFill/>
        </p:spPr>
        <p:txBody>
          <a:bodyPr wrap="square" rtlCol="0">
            <a:spAutoFit/>
          </a:bodyPr>
          <a:lstStyle/>
          <a:p>
            <a:pPr algn="ctr"/>
            <a:r>
              <a:rPr lang="en-US" sz="3600" cap="small" dirty="0">
                <a:latin typeface="Garamond" panose="02020404030301010803" pitchFamily="18" charset="0"/>
              </a:rPr>
              <a:t>Check Date and Time on Tape</a:t>
            </a:r>
          </a:p>
        </p:txBody>
      </p:sp>
      <p:sp>
        <p:nvSpPr>
          <p:cNvPr id="9" name="Rectangle 8"/>
          <p:cNvSpPr/>
          <p:nvPr/>
        </p:nvSpPr>
        <p:spPr>
          <a:xfrm>
            <a:off x="2851533" y="1011466"/>
            <a:ext cx="6488934" cy="49784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93494" y="1704374"/>
            <a:ext cx="2924479" cy="4386717"/>
          </a:xfrm>
          <a:prstGeom prst="rect">
            <a:avLst/>
          </a:prstGeom>
          <a:ln>
            <a:solidFill>
              <a:schemeClr val="tx1"/>
            </a:solidFill>
          </a:ln>
        </p:spPr>
      </p:pic>
    </p:spTree>
    <p:extLst>
      <p:ext uri="{BB962C8B-B14F-4D97-AF65-F5344CB8AC3E}">
        <p14:creationId xmlns:p14="http://schemas.microsoft.com/office/powerpoint/2010/main" val="10616170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116417" y="990535"/>
            <a:ext cx="4562748" cy="1754326"/>
          </a:xfrm>
          <a:prstGeom prst="rect">
            <a:avLst/>
          </a:prstGeom>
          <a:noFill/>
        </p:spPr>
        <p:txBody>
          <a:bodyPr wrap="square" rtlCol="0">
            <a:spAutoFit/>
          </a:bodyPr>
          <a:lstStyle/>
          <a:p>
            <a:pPr algn="ctr"/>
            <a:r>
              <a:rPr lang="en-US" sz="5400" b="1" dirty="0">
                <a:latin typeface="Garamond" panose="02020404030301010803" pitchFamily="18" charset="0"/>
              </a:rPr>
              <a:t>The DS200 is Ready!</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85796" y="2873042"/>
            <a:ext cx="3223990" cy="2418231"/>
          </a:xfrm>
          <a:prstGeom prst="rect">
            <a:avLst/>
          </a:prstGeom>
        </p:spPr>
      </p:pic>
      <p:sp>
        <p:nvSpPr>
          <p:cNvPr id="2" name="Slide Number Placeholder 1"/>
          <p:cNvSpPr>
            <a:spLocks noGrp="1"/>
          </p:cNvSpPr>
          <p:nvPr>
            <p:ph type="sldNum" sz="quarter" idx="12"/>
          </p:nvPr>
        </p:nvSpPr>
        <p:spPr/>
        <p:txBody>
          <a:bodyPr/>
          <a:lstStyle/>
          <a:p>
            <a:fld id="{50486F06-4819-45BA-8750-4CD5FE3F55F9}" type="slidenum">
              <a:rPr lang="en-US" smtClean="0"/>
              <a:t>22</a:t>
            </a:fld>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9902" y="431679"/>
            <a:ext cx="3673151" cy="5509727"/>
          </a:xfrm>
          <a:prstGeom prst="rect">
            <a:avLst/>
          </a:prstGeom>
          <a:ln>
            <a:solidFill>
              <a:schemeClr val="tx1"/>
            </a:solidFill>
          </a:ln>
        </p:spPr>
      </p:pic>
    </p:spTree>
    <p:extLst>
      <p:ext uri="{BB962C8B-B14F-4D97-AF65-F5344CB8AC3E}">
        <p14:creationId xmlns:p14="http://schemas.microsoft.com/office/powerpoint/2010/main" val="4337740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4">
                                            <p:txEl>
                                              <p:pRg st="0" end="0"/>
                                            </p:txEl>
                                          </p:spTgt>
                                        </p:tgtEl>
                                      </p:cBhvr>
                                    </p:animEffect>
                                    <p:animScale>
                                      <p:cBhvr>
                                        <p:cTn id="7" dur="250" autoRev="1" fill="hold"/>
                                        <p:tgtEl>
                                          <p:spTgt spid="4">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92016" y="398585"/>
            <a:ext cx="11007969" cy="830997"/>
          </a:xfrm>
          <a:prstGeom prst="rect">
            <a:avLst/>
          </a:prstGeom>
          <a:noFill/>
        </p:spPr>
        <p:txBody>
          <a:bodyPr wrap="square" rtlCol="0">
            <a:spAutoFit/>
          </a:bodyPr>
          <a:lstStyle/>
          <a:p>
            <a:pPr algn="ctr"/>
            <a:r>
              <a:rPr lang="en-US" sz="4800" cap="small" dirty="0">
                <a:latin typeface="Garamond" panose="02020404030301010803" pitchFamily="18" charset="0"/>
              </a:rPr>
              <a:t>Express Vote Preparation</a:t>
            </a:r>
          </a:p>
        </p:txBody>
      </p:sp>
      <p:sp>
        <p:nvSpPr>
          <p:cNvPr id="2" name="Slide Number Placeholder 1"/>
          <p:cNvSpPr>
            <a:spLocks noGrp="1"/>
          </p:cNvSpPr>
          <p:nvPr>
            <p:ph type="sldNum" sz="quarter" idx="12"/>
          </p:nvPr>
        </p:nvSpPr>
        <p:spPr/>
        <p:txBody>
          <a:bodyPr/>
          <a:lstStyle/>
          <a:p>
            <a:fld id="{50486F06-4819-45BA-8750-4CD5FE3F55F9}" type="slidenum">
              <a:rPr lang="en-US" smtClean="0"/>
              <a:t>23</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77138" y="1229582"/>
            <a:ext cx="3237723" cy="4856583"/>
          </a:xfrm>
          <a:prstGeom prst="rect">
            <a:avLst/>
          </a:prstGeom>
          <a:ln>
            <a:solidFill>
              <a:schemeClr val="tx1"/>
            </a:solidFill>
          </a:ln>
        </p:spPr>
      </p:pic>
    </p:spTree>
    <p:extLst>
      <p:ext uri="{BB962C8B-B14F-4D97-AF65-F5344CB8AC3E}">
        <p14:creationId xmlns:p14="http://schemas.microsoft.com/office/powerpoint/2010/main" val="1550075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5025" y="2505681"/>
            <a:ext cx="11007969" cy="1015663"/>
          </a:xfrm>
          <a:prstGeom prst="rect">
            <a:avLst/>
          </a:prstGeom>
          <a:noFill/>
        </p:spPr>
        <p:txBody>
          <a:bodyPr wrap="square" rtlCol="0">
            <a:spAutoFit/>
          </a:bodyPr>
          <a:lstStyle/>
          <a:p>
            <a:pPr algn="ctr"/>
            <a:r>
              <a:rPr lang="en-US" sz="6000" dirty="0">
                <a:latin typeface="Garamond" panose="02020404030301010803" pitchFamily="18" charset="0"/>
              </a:rPr>
              <a:t>Instructions will be provided to you!</a:t>
            </a:r>
          </a:p>
        </p:txBody>
      </p:sp>
      <p:sp>
        <p:nvSpPr>
          <p:cNvPr id="2" name="Slide Number Placeholder 1"/>
          <p:cNvSpPr>
            <a:spLocks noGrp="1"/>
          </p:cNvSpPr>
          <p:nvPr>
            <p:ph type="sldNum" sz="quarter" idx="12"/>
          </p:nvPr>
        </p:nvSpPr>
        <p:spPr/>
        <p:txBody>
          <a:bodyPr/>
          <a:lstStyle/>
          <a:p>
            <a:fld id="{50486F06-4819-45BA-8750-4CD5FE3F55F9}" type="slidenum">
              <a:rPr lang="en-US" smtClean="0"/>
              <a:t>24</a:t>
            </a:fld>
            <a:endParaRPr lang="en-US"/>
          </a:p>
        </p:txBody>
      </p:sp>
    </p:spTree>
    <p:extLst>
      <p:ext uri="{BB962C8B-B14F-4D97-AF65-F5344CB8AC3E}">
        <p14:creationId xmlns:p14="http://schemas.microsoft.com/office/powerpoint/2010/main" val="3449872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1"/>
                </a:solidFill>
                <a:latin typeface="Garamond" panose="02020404030301010803" pitchFamily="18" charset="0"/>
              </a:rPr>
              <a:t>Accessibility Features</a:t>
            </a:r>
          </a:p>
        </p:txBody>
      </p:sp>
      <p:sp>
        <p:nvSpPr>
          <p:cNvPr id="9" name="Slide Number Placeholder 8"/>
          <p:cNvSpPr>
            <a:spLocks noGrp="1"/>
          </p:cNvSpPr>
          <p:nvPr>
            <p:ph type="sldNum" sz="quarter" idx="12"/>
          </p:nvPr>
        </p:nvSpPr>
        <p:spPr/>
        <p:txBody>
          <a:bodyPr/>
          <a:lstStyle/>
          <a:p>
            <a:fld id="{50486F06-4819-45BA-8750-4CD5FE3F55F9}" type="slidenum">
              <a:rPr lang="en-US" smtClean="0"/>
              <a:t>25</a:t>
            </a:fld>
            <a:endParaRPr lang="en-US"/>
          </a:p>
        </p:txBody>
      </p:sp>
      <p:sp>
        <p:nvSpPr>
          <p:cNvPr id="6" name="TextBox 5"/>
          <p:cNvSpPr txBox="1"/>
          <p:nvPr/>
        </p:nvSpPr>
        <p:spPr>
          <a:xfrm>
            <a:off x="1530279" y="4919806"/>
            <a:ext cx="3287360" cy="1200329"/>
          </a:xfrm>
          <a:prstGeom prst="rect">
            <a:avLst/>
          </a:prstGeom>
          <a:noFill/>
        </p:spPr>
        <p:txBody>
          <a:bodyPr wrap="square" rtlCol="0">
            <a:spAutoFit/>
          </a:bodyPr>
          <a:lstStyle/>
          <a:p>
            <a:pPr algn="ctr"/>
            <a:r>
              <a:rPr lang="en-US" sz="3600" b="1" cap="small" dirty="0">
                <a:latin typeface="Garamond" panose="02020404030301010803" pitchFamily="18" charset="0"/>
              </a:rPr>
              <a:t>Keypad with Braille</a:t>
            </a:r>
            <a:endParaRPr lang="en-US" sz="2000" b="1" cap="small" dirty="0">
              <a:latin typeface="Garamond" panose="02020404030301010803" pitchFamily="18" charset="0"/>
            </a:endParaRPr>
          </a:p>
        </p:txBody>
      </p:sp>
      <p:sp>
        <p:nvSpPr>
          <p:cNvPr id="8" name="TextBox 7"/>
          <p:cNvSpPr txBox="1"/>
          <p:nvPr/>
        </p:nvSpPr>
        <p:spPr>
          <a:xfrm>
            <a:off x="7515528" y="5145970"/>
            <a:ext cx="3240549" cy="646331"/>
          </a:xfrm>
          <a:prstGeom prst="rect">
            <a:avLst/>
          </a:prstGeom>
          <a:noFill/>
        </p:spPr>
        <p:txBody>
          <a:bodyPr wrap="square" rtlCol="0">
            <a:spAutoFit/>
          </a:bodyPr>
          <a:lstStyle/>
          <a:p>
            <a:pPr algn="ctr"/>
            <a:r>
              <a:rPr lang="en-US" sz="3600" b="1" cap="small" dirty="0">
                <a:latin typeface="Garamond" panose="02020404030301010803" pitchFamily="18" charset="0"/>
              </a:rPr>
              <a:t>Headphones</a:t>
            </a:r>
            <a:endParaRPr lang="en-US" sz="2000" b="1" cap="small" dirty="0">
              <a:latin typeface="Garamond" panose="02020404030301010803"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1748" y="2113714"/>
            <a:ext cx="3864870" cy="2576580"/>
          </a:xfrm>
          <a:prstGeom prst="rect">
            <a:avLst/>
          </a:prstGeom>
          <a:ln>
            <a:solidFill>
              <a:schemeClr val="tx1"/>
            </a:solidFill>
          </a:ln>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10084" y="2157853"/>
            <a:ext cx="3851436" cy="2567624"/>
          </a:xfrm>
          <a:prstGeom prst="rect">
            <a:avLst/>
          </a:prstGeom>
          <a:ln>
            <a:solidFill>
              <a:schemeClr val="tx1"/>
            </a:solidFill>
          </a:ln>
        </p:spPr>
      </p:pic>
    </p:spTree>
    <p:extLst>
      <p:ext uri="{BB962C8B-B14F-4D97-AF65-F5344CB8AC3E}">
        <p14:creationId xmlns:p14="http://schemas.microsoft.com/office/powerpoint/2010/main" val="39171379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0486F06-4819-45BA-8750-4CD5FE3F55F9}" type="slidenum">
              <a:rPr lang="en-US" smtClean="0"/>
              <a:t>26</a:t>
            </a:fld>
            <a:endParaRPr lang="en-US"/>
          </a:p>
        </p:txBody>
      </p:sp>
      <p:sp>
        <p:nvSpPr>
          <p:cNvPr id="5" name="TextBox 4"/>
          <p:cNvSpPr txBox="1"/>
          <p:nvPr/>
        </p:nvSpPr>
        <p:spPr>
          <a:xfrm>
            <a:off x="4948991" y="79253"/>
            <a:ext cx="6876660" cy="6186309"/>
          </a:xfrm>
          <a:prstGeom prst="rect">
            <a:avLst/>
          </a:prstGeom>
          <a:noFill/>
        </p:spPr>
        <p:txBody>
          <a:bodyPr wrap="square" rtlCol="0">
            <a:spAutoFit/>
          </a:bodyPr>
          <a:lstStyle/>
          <a:p>
            <a:pPr marL="285750" indent="-285750" algn="ctr">
              <a:buFont typeface="Wingdings" panose="05000000000000000000" pitchFamily="2" charset="2"/>
              <a:buChar char="ü"/>
            </a:pPr>
            <a:r>
              <a:rPr lang="en-US" sz="3600" dirty="0">
                <a:latin typeface="Garamond" panose="02020404030301010803" pitchFamily="18" charset="0"/>
              </a:rPr>
              <a:t>Unlock power compartment</a:t>
            </a:r>
          </a:p>
          <a:p>
            <a:pPr marL="285750" indent="-285750" algn="ctr">
              <a:buFont typeface="Wingdings" panose="05000000000000000000" pitchFamily="2" charset="2"/>
              <a:buChar char="ü"/>
            </a:pPr>
            <a:endParaRPr lang="en-US" sz="3600" dirty="0">
              <a:latin typeface="Garamond" panose="02020404030301010803" pitchFamily="18" charset="0"/>
            </a:endParaRPr>
          </a:p>
          <a:p>
            <a:pPr marL="285750" indent="-285750" algn="ctr">
              <a:buFont typeface="Wingdings" panose="05000000000000000000" pitchFamily="2" charset="2"/>
              <a:buChar char="ü"/>
            </a:pPr>
            <a:r>
              <a:rPr lang="en-US" sz="3600" dirty="0">
                <a:latin typeface="Garamond" panose="02020404030301010803" pitchFamily="18" charset="0"/>
              </a:rPr>
              <a:t>Turn machine on</a:t>
            </a:r>
          </a:p>
          <a:p>
            <a:pPr marL="285750" indent="-285750" algn="ctr">
              <a:buFont typeface="Wingdings" panose="05000000000000000000" pitchFamily="2" charset="2"/>
              <a:buChar char="ü"/>
            </a:pPr>
            <a:endParaRPr lang="en-US" sz="3600" dirty="0">
              <a:latin typeface="Garamond" panose="02020404030301010803" pitchFamily="18" charset="0"/>
            </a:endParaRPr>
          </a:p>
          <a:p>
            <a:pPr marL="285750" indent="-285750" algn="ctr">
              <a:buFont typeface="Wingdings" panose="05000000000000000000" pitchFamily="2" charset="2"/>
              <a:buChar char="ü"/>
            </a:pPr>
            <a:r>
              <a:rPr lang="en-US" sz="3600" dirty="0">
                <a:latin typeface="Garamond" panose="02020404030301010803" pitchFamily="18" charset="0"/>
              </a:rPr>
              <a:t>Verify memory stick is in the machine</a:t>
            </a:r>
          </a:p>
          <a:p>
            <a:pPr marL="285750" indent="-285750" algn="ctr">
              <a:buFont typeface="Wingdings" panose="05000000000000000000" pitchFamily="2" charset="2"/>
              <a:buChar char="ü"/>
            </a:pPr>
            <a:endParaRPr lang="en-US" sz="3600" dirty="0">
              <a:latin typeface="Garamond" panose="02020404030301010803" pitchFamily="18" charset="0"/>
            </a:endParaRPr>
          </a:p>
          <a:p>
            <a:pPr marL="285750" indent="-285750" algn="ctr">
              <a:buFont typeface="Wingdings" panose="05000000000000000000" pitchFamily="2" charset="2"/>
              <a:buChar char="ü"/>
            </a:pPr>
            <a:r>
              <a:rPr lang="en-US" sz="3600" dirty="0">
                <a:latin typeface="Garamond" panose="02020404030301010803" pitchFamily="18" charset="0"/>
              </a:rPr>
              <a:t>Make sure the machine is in “voter” mode</a:t>
            </a:r>
          </a:p>
          <a:p>
            <a:pPr marL="285750" indent="-285750" algn="ctr">
              <a:buFont typeface="Wingdings" panose="05000000000000000000" pitchFamily="2" charset="2"/>
              <a:buChar char="ü"/>
            </a:pPr>
            <a:endParaRPr lang="en-US" sz="3600" dirty="0">
              <a:latin typeface="Garamond" panose="02020404030301010803" pitchFamily="18" charset="0"/>
            </a:endParaRPr>
          </a:p>
          <a:p>
            <a:pPr marL="285750" indent="-285750" algn="ctr">
              <a:buFont typeface="Wingdings" panose="05000000000000000000" pitchFamily="2" charset="2"/>
              <a:buChar char="ü"/>
            </a:pPr>
            <a:r>
              <a:rPr lang="en-US" sz="3600" dirty="0">
                <a:latin typeface="Garamond" panose="02020404030301010803" pitchFamily="18" charset="0"/>
              </a:rPr>
              <a:t>Lock compartment up securely</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0917" y="139959"/>
            <a:ext cx="4043265" cy="6064898"/>
          </a:xfrm>
          <a:prstGeom prst="rect">
            <a:avLst/>
          </a:prstGeom>
          <a:ln>
            <a:solidFill>
              <a:schemeClr val="tx1"/>
            </a:solidFill>
          </a:ln>
        </p:spPr>
      </p:pic>
    </p:spTree>
    <p:extLst>
      <p:ext uri="{BB962C8B-B14F-4D97-AF65-F5344CB8AC3E}">
        <p14:creationId xmlns:p14="http://schemas.microsoft.com/office/powerpoint/2010/main" val="39760142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randombar(horizontal)">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randombar(horizontal)">
                                      <p:cBhvr>
                                        <p:cTn id="22" dur="5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randombar(horizontal)">
                                      <p:cBhvr>
                                        <p:cTn id="2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0486F06-4819-45BA-8750-4CD5FE3F55F9}" type="slidenum">
              <a:rPr lang="en-US" smtClean="0"/>
              <a:t>27</a:t>
            </a:fld>
            <a:endParaRPr lang="en-US"/>
          </a:p>
        </p:txBody>
      </p:sp>
      <p:sp>
        <p:nvSpPr>
          <p:cNvPr id="8" name="TextBox 7"/>
          <p:cNvSpPr txBox="1"/>
          <p:nvPr/>
        </p:nvSpPr>
        <p:spPr>
          <a:xfrm>
            <a:off x="3462351" y="2520128"/>
            <a:ext cx="2173340" cy="1569660"/>
          </a:xfrm>
          <a:prstGeom prst="rect">
            <a:avLst/>
          </a:prstGeom>
          <a:noFill/>
        </p:spPr>
        <p:txBody>
          <a:bodyPr wrap="square" rtlCol="0">
            <a:spAutoFit/>
          </a:bodyPr>
          <a:lstStyle/>
          <a:p>
            <a:pPr marL="285750" indent="-285750" algn="ctr">
              <a:buFont typeface="Wingdings" panose="05000000000000000000" pitchFamily="2" charset="2"/>
              <a:buChar char="ü"/>
            </a:pPr>
            <a:r>
              <a:rPr lang="en-US" sz="3200" dirty="0">
                <a:latin typeface="Garamond" panose="02020404030301010803" pitchFamily="18" charset="0"/>
              </a:rPr>
              <a:t>Enter election code</a:t>
            </a:r>
          </a:p>
        </p:txBody>
      </p:sp>
      <p:sp>
        <p:nvSpPr>
          <p:cNvPr id="9" name="TextBox 8"/>
          <p:cNvSpPr txBox="1"/>
          <p:nvPr/>
        </p:nvSpPr>
        <p:spPr>
          <a:xfrm>
            <a:off x="9854585" y="2027685"/>
            <a:ext cx="2715796" cy="2554545"/>
          </a:xfrm>
          <a:prstGeom prst="rect">
            <a:avLst/>
          </a:prstGeom>
          <a:noFill/>
        </p:spPr>
        <p:txBody>
          <a:bodyPr wrap="square" rtlCol="0">
            <a:spAutoFit/>
          </a:bodyPr>
          <a:lstStyle/>
          <a:p>
            <a:pPr marL="285750" indent="-285750">
              <a:buFont typeface="Wingdings" panose="05000000000000000000" pitchFamily="2" charset="2"/>
              <a:buChar char="ü"/>
            </a:pPr>
            <a:r>
              <a:rPr lang="en-US" sz="3200" dirty="0">
                <a:latin typeface="Garamond" panose="02020404030301010803" pitchFamily="18" charset="0"/>
              </a:rPr>
              <a:t>Press “ok” after the machine is finished setting up</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501" y="532709"/>
            <a:ext cx="3520751" cy="5281127"/>
          </a:xfrm>
          <a:prstGeom prst="rect">
            <a:avLst/>
          </a:prstGeom>
          <a:ln>
            <a:solidFill>
              <a:schemeClr val="tx1"/>
            </a:solid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6770" y="532708"/>
            <a:ext cx="3520751" cy="5281127"/>
          </a:xfrm>
          <a:prstGeom prst="rect">
            <a:avLst/>
          </a:prstGeom>
          <a:ln>
            <a:solidFill>
              <a:schemeClr val="tx1"/>
            </a:solidFill>
          </a:ln>
        </p:spPr>
      </p:pic>
    </p:spTree>
    <p:extLst>
      <p:ext uri="{BB962C8B-B14F-4D97-AF65-F5344CB8AC3E}">
        <p14:creationId xmlns:p14="http://schemas.microsoft.com/office/powerpoint/2010/main" val="403323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116417" y="990535"/>
            <a:ext cx="4562748" cy="1754326"/>
          </a:xfrm>
          <a:prstGeom prst="rect">
            <a:avLst/>
          </a:prstGeom>
          <a:noFill/>
        </p:spPr>
        <p:txBody>
          <a:bodyPr wrap="square" rtlCol="0">
            <a:spAutoFit/>
          </a:bodyPr>
          <a:lstStyle/>
          <a:p>
            <a:pPr algn="ctr"/>
            <a:r>
              <a:rPr lang="en-US" sz="5400" b="1" dirty="0">
                <a:latin typeface="Garamond" panose="02020404030301010803" pitchFamily="18" charset="0"/>
              </a:rPr>
              <a:t>The Express Vote is Ready!</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85796" y="2873042"/>
            <a:ext cx="3223990" cy="2418231"/>
          </a:xfrm>
          <a:prstGeom prst="rect">
            <a:avLst/>
          </a:prstGeom>
        </p:spPr>
      </p:pic>
      <p:sp>
        <p:nvSpPr>
          <p:cNvPr id="2" name="Slide Number Placeholder 1"/>
          <p:cNvSpPr>
            <a:spLocks noGrp="1"/>
          </p:cNvSpPr>
          <p:nvPr>
            <p:ph type="sldNum" sz="quarter" idx="12"/>
          </p:nvPr>
        </p:nvSpPr>
        <p:spPr/>
        <p:txBody>
          <a:bodyPr/>
          <a:lstStyle/>
          <a:p>
            <a:fld id="{50486F06-4819-45BA-8750-4CD5FE3F55F9}" type="slidenum">
              <a:rPr lang="en-US" smtClean="0"/>
              <a:t>28</a:t>
            </a:fld>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6596" y="382556"/>
            <a:ext cx="3719804" cy="5579705"/>
          </a:xfrm>
          <a:prstGeom prst="rect">
            <a:avLst/>
          </a:prstGeom>
          <a:ln>
            <a:solidFill>
              <a:schemeClr val="tx1"/>
            </a:solidFill>
          </a:ln>
        </p:spPr>
      </p:pic>
    </p:spTree>
    <p:extLst>
      <p:ext uri="{BB962C8B-B14F-4D97-AF65-F5344CB8AC3E}">
        <p14:creationId xmlns:p14="http://schemas.microsoft.com/office/powerpoint/2010/main" val="21337299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4">
                                            <p:txEl>
                                              <p:pRg st="0" end="0"/>
                                            </p:txEl>
                                          </p:spTgt>
                                        </p:tgtEl>
                                      </p:cBhvr>
                                    </p:animEffect>
                                    <p:animScale>
                                      <p:cBhvr>
                                        <p:cTn id="7" dur="250" autoRev="1" fill="hold"/>
                                        <p:tgtEl>
                                          <p:spTgt spid="4">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custDataLst>
              <p:tags r:id="rId1"/>
            </p:custDataLst>
          </p:nvPr>
        </p:nvSpPr>
        <p:spPr>
          <a:xfrm>
            <a:off x="82336" y="184440"/>
            <a:ext cx="12109664" cy="1569660"/>
          </a:xfrm>
          <a:prstGeom prst="rect">
            <a:avLst/>
          </a:prstGeom>
          <a:noFill/>
        </p:spPr>
        <p:txBody>
          <a:bodyPr wrap="square" rtlCol="0">
            <a:spAutoFit/>
          </a:bodyPr>
          <a:lstStyle/>
          <a:p>
            <a:pPr algn="ctr"/>
            <a:r>
              <a:rPr lang="en-US" sz="4800" b="1" dirty="0">
                <a:latin typeface="Garamond" panose="02020404030301010803" pitchFamily="18" charset="0"/>
              </a:rPr>
              <a:t>Post Instructions in Voting Booths and around Polling Place!</a:t>
            </a:r>
          </a:p>
        </p:txBody>
      </p:sp>
      <p:pic>
        <p:nvPicPr>
          <p:cNvPr id="14" name="Picture 7" descr="A-51 VOTE "/>
          <p:cNvPicPr>
            <a:picLocks noChangeAspect="1" noChangeArrowheads="1"/>
          </p:cNvPicPr>
          <p:nvPr>
            <p:custDataLst>
              <p:tags r:id="rId2"/>
            </p:custDataLst>
          </p:nvPr>
        </p:nvPicPr>
        <p:blipFill>
          <a:blip r:embed="rId7" cstate="print"/>
          <a:srcRect/>
          <a:stretch>
            <a:fillRect/>
          </a:stretch>
        </p:blipFill>
        <p:spPr bwMode="auto">
          <a:xfrm>
            <a:off x="201337" y="2037134"/>
            <a:ext cx="5535095" cy="3460383"/>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custDataLst>
              <p:tags r:id="rId3"/>
            </p:custDataLst>
          </p:nvPr>
        </p:nvPicPr>
        <p:blipFill rotWithShape="1">
          <a:blip r:embed="rId8"/>
          <a:srcRect b="16891"/>
          <a:stretch/>
        </p:blipFill>
        <p:spPr>
          <a:xfrm>
            <a:off x="6471139" y="2037134"/>
            <a:ext cx="5556740" cy="3460989"/>
          </a:xfrm>
          <a:prstGeom prst="rect">
            <a:avLst/>
          </a:prstGeom>
          <a:ln>
            <a:noFill/>
          </a:ln>
          <a:effectLst>
            <a:outerShdw blurRad="292100" dist="139700" dir="2700000" algn="tl" rotWithShape="0">
              <a:srgbClr val="333333">
                <a:alpha val="65000"/>
              </a:srgbClr>
            </a:outerShdw>
          </a:effectLst>
        </p:spPr>
      </p:pic>
      <p:sp>
        <p:nvSpPr>
          <p:cNvPr id="2" name="Slide Number Placeholder 1"/>
          <p:cNvSpPr>
            <a:spLocks noGrp="1"/>
          </p:cNvSpPr>
          <p:nvPr>
            <p:ph type="sldNum" sz="quarter" idx="12"/>
            <p:custDataLst>
              <p:tags r:id="rId4"/>
            </p:custDataLst>
          </p:nvPr>
        </p:nvSpPr>
        <p:spPr/>
        <p:txBody>
          <a:bodyPr/>
          <a:lstStyle/>
          <a:p>
            <a:fld id="{50486F06-4819-45BA-8750-4CD5FE3F55F9}" type="slidenum">
              <a:rPr lang="en-US" smtClean="0"/>
              <a:t>29</a:t>
            </a:fld>
            <a:endParaRPr lang="en-US"/>
          </a:p>
        </p:txBody>
      </p:sp>
    </p:spTree>
    <p:extLst>
      <p:ext uri="{BB962C8B-B14F-4D97-AF65-F5344CB8AC3E}">
        <p14:creationId xmlns:p14="http://schemas.microsoft.com/office/powerpoint/2010/main" val="41230740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custDataLst>
              <p:tags r:id="rId1"/>
            </p:custDataLst>
          </p:nvPr>
        </p:nvSpPr>
        <p:spPr>
          <a:xfrm>
            <a:off x="1066800" y="242596"/>
            <a:ext cx="10058400" cy="903865"/>
          </a:xfrm>
        </p:spPr>
        <p:txBody>
          <a:bodyPr>
            <a:normAutofit/>
          </a:bodyPr>
          <a:lstStyle/>
          <a:p>
            <a:pPr algn="ctr"/>
            <a:r>
              <a:rPr lang="en-US" sz="6000" b="1" dirty="0">
                <a:solidFill>
                  <a:schemeClr val="tx1"/>
                </a:solidFill>
                <a:latin typeface="Garamond" panose="02020404030301010803" pitchFamily="18" charset="0"/>
              </a:rPr>
              <a:t>Voters that Require ID</a:t>
            </a:r>
          </a:p>
        </p:txBody>
      </p:sp>
      <p:sp>
        <p:nvSpPr>
          <p:cNvPr id="11" name="Content Placeholder 10"/>
          <p:cNvSpPr>
            <a:spLocks noGrp="1"/>
          </p:cNvSpPr>
          <p:nvPr>
            <p:ph sz="half" idx="4294967295"/>
            <p:custDataLst>
              <p:tags r:id="rId2"/>
            </p:custDataLst>
          </p:nvPr>
        </p:nvSpPr>
        <p:spPr>
          <a:xfrm>
            <a:off x="0" y="2582863"/>
            <a:ext cx="4938713" cy="3378200"/>
          </a:xfrm>
        </p:spPr>
        <p:txBody>
          <a:bodyPr/>
          <a:lstStyle/>
          <a:p>
            <a:pPr marL="0" indent="0">
              <a:buNone/>
            </a:pPr>
            <a:endParaRPr lang="en-US" b="1" cap="small" dirty="0">
              <a:solidFill>
                <a:schemeClr val="tx1"/>
              </a:solidFill>
              <a:latin typeface="Garamond" panose="02020404030301010803" pitchFamily="18" charset="0"/>
            </a:endParaRPr>
          </a:p>
          <a:p>
            <a:endParaRPr lang="en-US" cap="small" dirty="0">
              <a:solidFill>
                <a:schemeClr val="tx1"/>
              </a:solidFill>
              <a:latin typeface="Garamond" panose="02020404030301010803" pitchFamily="18" charset="0"/>
            </a:endParaRPr>
          </a:p>
        </p:txBody>
      </p:sp>
      <p:sp>
        <p:nvSpPr>
          <p:cNvPr id="20" name="Content Placeholder 19"/>
          <p:cNvSpPr>
            <a:spLocks noGrp="1"/>
          </p:cNvSpPr>
          <p:nvPr>
            <p:ph sz="quarter" idx="4294967295"/>
            <p:custDataLst>
              <p:tags r:id="rId3"/>
            </p:custDataLst>
          </p:nvPr>
        </p:nvSpPr>
        <p:spPr>
          <a:xfrm>
            <a:off x="7030461" y="3035935"/>
            <a:ext cx="4937125" cy="3198813"/>
          </a:xfrm>
        </p:spPr>
        <p:txBody>
          <a:bodyPr>
            <a:normAutofit/>
          </a:bodyPr>
          <a:lstStyle/>
          <a:p>
            <a:pPr>
              <a:buFont typeface="Wingdings" panose="05000000000000000000" pitchFamily="2" charset="2"/>
              <a:buChar char="ü"/>
            </a:pPr>
            <a:r>
              <a:rPr lang="en-US" sz="2800" dirty="0">
                <a:solidFill>
                  <a:schemeClr val="tx1"/>
                </a:solidFill>
                <a:latin typeface="Garamond" panose="02020404030301010803" pitchFamily="18" charset="0"/>
              </a:rPr>
              <a:t>Paycheck</a:t>
            </a:r>
          </a:p>
          <a:p>
            <a:pPr>
              <a:buFont typeface="Wingdings" panose="05000000000000000000" pitchFamily="2" charset="2"/>
              <a:buChar char="ü"/>
            </a:pPr>
            <a:r>
              <a:rPr lang="en-US" sz="2800" dirty="0">
                <a:solidFill>
                  <a:schemeClr val="tx1"/>
                </a:solidFill>
                <a:latin typeface="Garamond" panose="02020404030301010803" pitchFamily="18" charset="0"/>
              </a:rPr>
              <a:t>Lease or contract for residence</a:t>
            </a:r>
          </a:p>
          <a:p>
            <a:pPr>
              <a:buFont typeface="Wingdings" panose="05000000000000000000" pitchFamily="2" charset="2"/>
              <a:buChar char="ü"/>
            </a:pPr>
            <a:r>
              <a:rPr lang="en-US" sz="2800" dirty="0">
                <a:solidFill>
                  <a:schemeClr val="tx1"/>
                </a:solidFill>
                <a:latin typeface="Garamond" panose="02020404030301010803" pitchFamily="18" charset="0"/>
              </a:rPr>
              <a:t>Bank Statement</a:t>
            </a:r>
          </a:p>
          <a:p>
            <a:pPr>
              <a:buFont typeface="Wingdings" panose="05000000000000000000" pitchFamily="2" charset="2"/>
              <a:buChar char="ü"/>
            </a:pPr>
            <a:r>
              <a:rPr lang="en-US" sz="2800" dirty="0">
                <a:solidFill>
                  <a:schemeClr val="tx1"/>
                </a:solidFill>
                <a:latin typeface="Garamond" panose="02020404030301010803" pitchFamily="18" charset="0"/>
              </a:rPr>
              <a:t>Other government document</a:t>
            </a:r>
          </a:p>
        </p:txBody>
      </p:sp>
      <p:sp>
        <p:nvSpPr>
          <p:cNvPr id="22" name="Text Placeholder 17"/>
          <p:cNvSpPr>
            <a:spLocks noGrp="1"/>
          </p:cNvSpPr>
          <p:nvPr>
            <p:ph type="body" idx="4294967295"/>
            <p:custDataLst>
              <p:tags r:id="rId4"/>
            </p:custDataLst>
          </p:nvPr>
        </p:nvSpPr>
        <p:spPr>
          <a:xfrm>
            <a:off x="-249064" y="5765719"/>
            <a:ext cx="12718473" cy="938058"/>
          </a:xfrm>
          <a:ln w="19050">
            <a:noFill/>
          </a:ln>
        </p:spPr>
        <p:txBody>
          <a:bodyPr>
            <a:normAutofit/>
          </a:bodyPr>
          <a:lstStyle/>
          <a:p>
            <a:pPr algn="ctr"/>
            <a:r>
              <a:rPr lang="en-US" sz="2800" b="1" dirty="0">
                <a:solidFill>
                  <a:schemeClr val="tx1"/>
                </a:solidFill>
                <a:latin typeface="Garamond" panose="02020404030301010803" pitchFamily="18" charset="0"/>
              </a:rPr>
              <a:t>They must show name and address documentation that match the records.</a:t>
            </a:r>
          </a:p>
          <a:p>
            <a:endParaRPr lang="en-US" dirty="0"/>
          </a:p>
        </p:txBody>
      </p:sp>
      <p:sp>
        <p:nvSpPr>
          <p:cNvPr id="21" name="Content Placeholder 19"/>
          <p:cNvSpPr txBox="1">
            <a:spLocks/>
          </p:cNvSpPr>
          <p:nvPr>
            <p:custDataLst>
              <p:tags r:id="rId5"/>
            </p:custDataLst>
          </p:nvPr>
        </p:nvSpPr>
        <p:spPr>
          <a:xfrm>
            <a:off x="1172412" y="2895558"/>
            <a:ext cx="4937760" cy="266160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ü"/>
            </a:pPr>
            <a:r>
              <a:rPr lang="en-US" sz="2800" dirty="0">
                <a:solidFill>
                  <a:schemeClr val="tx1"/>
                </a:solidFill>
                <a:latin typeface="Garamond" panose="02020404030301010803" pitchFamily="18" charset="0"/>
              </a:rPr>
              <a:t>Driver’s license or State ID</a:t>
            </a:r>
          </a:p>
          <a:p>
            <a:pPr>
              <a:buFont typeface="Wingdings" panose="05000000000000000000" pitchFamily="2" charset="2"/>
              <a:buChar char="ü"/>
            </a:pPr>
            <a:r>
              <a:rPr lang="en-US" sz="2800" dirty="0">
                <a:solidFill>
                  <a:schemeClr val="tx1"/>
                </a:solidFill>
                <a:latin typeface="Garamond" panose="02020404030301010803" pitchFamily="18" charset="0"/>
              </a:rPr>
              <a:t>Utility Bill</a:t>
            </a:r>
          </a:p>
          <a:p>
            <a:pPr>
              <a:buFont typeface="Wingdings" panose="05000000000000000000" pitchFamily="2" charset="2"/>
              <a:buChar char="ü"/>
            </a:pPr>
            <a:r>
              <a:rPr lang="en-US" sz="2800" dirty="0">
                <a:solidFill>
                  <a:schemeClr val="tx1"/>
                </a:solidFill>
                <a:latin typeface="Garamond" panose="02020404030301010803" pitchFamily="18" charset="0"/>
              </a:rPr>
              <a:t>Student ID &amp; mail addressed to address of residence</a:t>
            </a:r>
          </a:p>
          <a:p>
            <a:pPr>
              <a:buFont typeface="Wingdings" panose="05000000000000000000" pitchFamily="2" charset="2"/>
              <a:buChar char="ü"/>
            </a:pPr>
            <a:r>
              <a:rPr lang="en-US" sz="2800" dirty="0">
                <a:solidFill>
                  <a:schemeClr val="tx1"/>
                </a:solidFill>
                <a:latin typeface="Garamond" panose="02020404030301010803" pitchFamily="18" charset="0"/>
              </a:rPr>
              <a:t>Government Check</a:t>
            </a:r>
          </a:p>
        </p:txBody>
      </p:sp>
      <p:sp>
        <p:nvSpPr>
          <p:cNvPr id="2" name="Slide Number Placeholder 1"/>
          <p:cNvSpPr>
            <a:spLocks noGrp="1"/>
          </p:cNvSpPr>
          <p:nvPr>
            <p:ph type="sldNum" sz="quarter" idx="12"/>
            <p:custDataLst>
              <p:tags r:id="rId6"/>
            </p:custDataLst>
          </p:nvPr>
        </p:nvSpPr>
        <p:spPr/>
        <p:txBody>
          <a:bodyPr/>
          <a:lstStyle/>
          <a:p>
            <a:fld id="{50486F06-4819-45BA-8750-4CD5FE3F55F9}" type="slidenum">
              <a:rPr lang="en-US" smtClean="0"/>
              <a:t>3</a:t>
            </a:fld>
            <a:endParaRPr lang="en-US"/>
          </a:p>
        </p:txBody>
      </p:sp>
      <p:sp>
        <p:nvSpPr>
          <p:cNvPr id="3" name="TextBox 2"/>
          <p:cNvSpPr txBox="1"/>
          <p:nvPr>
            <p:custDataLst>
              <p:tags r:id="rId7"/>
            </p:custDataLst>
          </p:nvPr>
        </p:nvSpPr>
        <p:spPr>
          <a:xfrm>
            <a:off x="14173" y="1197868"/>
            <a:ext cx="12192000" cy="1384995"/>
          </a:xfrm>
          <a:prstGeom prst="rect">
            <a:avLst/>
          </a:prstGeom>
          <a:noFill/>
          <a:ln>
            <a:solidFill>
              <a:schemeClr val="tx1"/>
            </a:solidFill>
          </a:ln>
        </p:spPr>
        <p:txBody>
          <a:bodyPr wrap="square" rtlCol="0">
            <a:spAutoFit/>
          </a:bodyPr>
          <a:lstStyle/>
          <a:p>
            <a:pPr algn="ctr"/>
            <a:r>
              <a:rPr lang="en-US" sz="2800" cap="small" dirty="0">
                <a:latin typeface="Garamond" panose="02020404030301010803" pitchFamily="18" charset="0"/>
              </a:rPr>
              <a:t>Voters who’ve registered &amp; have provided inadequate proof of identity, along with newly registered voters.</a:t>
            </a:r>
          </a:p>
          <a:p>
            <a:pPr algn="ctr"/>
            <a:r>
              <a:rPr lang="en-US" sz="2800" b="1" cap="small" dirty="0">
                <a:latin typeface="Garamond" panose="02020404030301010803" pitchFamily="18" charset="0"/>
              </a:rPr>
              <a:t>ID required prior to voting!</a:t>
            </a:r>
          </a:p>
        </p:txBody>
      </p:sp>
    </p:spTree>
    <p:extLst>
      <p:ext uri="{BB962C8B-B14F-4D97-AF65-F5344CB8AC3E}">
        <p14:creationId xmlns:p14="http://schemas.microsoft.com/office/powerpoint/2010/main" val="27440611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barn(inVertical)">
                                      <p:cBhvr>
                                        <p:cTn id="15"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custDataLst>
              <p:tags r:id="rId1"/>
            </p:custDataLst>
          </p:nvPr>
        </p:nvSpPr>
        <p:spPr>
          <a:xfrm>
            <a:off x="0" y="1801024"/>
            <a:ext cx="4087258" cy="3046988"/>
          </a:xfrm>
          <a:prstGeom prst="rect">
            <a:avLst/>
          </a:prstGeom>
          <a:noFill/>
        </p:spPr>
        <p:txBody>
          <a:bodyPr wrap="square" rtlCol="0">
            <a:spAutoFit/>
          </a:bodyPr>
          <a:lstStyle/>
          <a:p>
            <a:pPr algn="ctr"/>
            <a:r>
              <a:rPr lang="en-US" sz="4800" b="1" dirty="0">
                <a:solidFill>
                  <a:schemeClr val="bg1"/>
                </a:solidFill>
                <a:latin typeface="Garamond" panose="02020404030301010803" pitchFamily="18" charset="0"/>
              </a:rPr>
              <a:t>Who else may be present in the polls on Election Day?</a:t>
            </a:r>
          </a:p>
        </p:txBody>
      </p:sp>
      <p:sp>
        <p:nvSpPr>
          <p:cNvPr id="6" name="TextBox 5"/>
          <p:cNvSpPr txBox="1"/>
          <p:nvPr>
            <p:custDataLst>
              <p:tags r:id="rId2"/>
            </p:custDataLst>
          </p:nvPr>
        </p:nvSpPr>
        <p:spPr>
          <a:xfrm>
            <a:off x="5206824" y="1305341"/>
            <a:ext cx="6874526" cy="4801314"/>
          </a:xfrm>
          <a:prstGeom prst="rect">
            <a:avLst/>
          </a:prstGeom>
          <a:noFill/>
        </p:spPr>
        <p:txBody>
          <a:bodyPr wrap="square" rtlCol="0">
            <a:spAutoFit/>
          </a:bodyPr>
          <a:lstStyle/>
          <a:p>
            <a:pPr marL="285750" indent="-285750">
              <a:buFont typeface="Arial" panose="020B0604020202020204" pitchFamily="34" charset="0"/>
              <a:buChar char="•"/>
            </a:pPr>
            <a:r>
              <a:rPr lang="en-US" sz="3600" dirty="0">
                <a:latin typeface="Garamond" panose="02020404030301010803" pitchFamily="18" charset="0"/>
              </a:rPr>
              <a:t>Law Enforcement Officials</a:t>
            </a:r>
          </a:p>
          <a:p>
            <a:pPr marL="285750" indent="-285750">
              <a:buFont typeface="Arial" panose="020B0604020202020204" pitchFamily="34" charset="0"/>
              <a:buChar char="•"/>
            </a:pPr>
            <a:r>
              <a:rPr lang="en-US" sz="3600" dirty="0">
                <a:latin typeface="Garamond" panose="02020404030301010803" pitchFamily="18" charset="0"/>
              </a:rPr>
              <a:t>Representatives of:</a:t>
            </a:r>
          </a:p>
          <a:p>
            <a:pPr marL="742950" lvl="1" indent="-285750">
              <a:buFont typeface="Arial" panose="020B0604020202020204" pitchFamily="34" charset="0"/>
              <a:buChar char="•"/>
            </a:pPr>
            <a:r>
              <a:rPr lang="en-US" sz="3600" dirty="0">
                <a:latin typeface="Garamond" panose="02020404030301010803" pitchFamily="18" charset="0"/>
              </a:rPr>
              <a:t>Attorney General</a:t>
            </a:r>
          </a:p>
          <a:p>
            <a:pPr marL="742950" lvl="1" indent="-285750">
              <a:buFont typeface="Arial" panose="020B0604020202020204" pitchFamily="34" charset="0"/>
              <a:buChar char="•"/>
            </a:pPr>
            <a:r>
              <a:rPr lang="en-US" sz="3600" dirty="0">
                <a:latin typeface="Garamond" panose="02020404030301010803" pitchFamily="18" charset="0"/>
              </a:rPr>
              <a:t>State’s Attorney</a:t>
            </a:r>
          </a:p>
          <a:p>
            <a:pPr marL="742950" lvl="1" indent="-285750">
              <a:buFont typeface="Arial" panose="020B0604020202020204" pitchFamily="34" charset="0"/>
              <a:buChar char="•"/>
            </a:pPr>
            <a:r>
              <a:rPr lang="en-US" sz="3600" dirty="0">
                <a:latin typeface="Garamond" panose="02020404030301010803" pitchFamily="18" charset="0"/>
              </a:rPr>
              <a:t>Election Authority</a:t>
            </a:r>
          </a:p>
          <a:p>
            <a:pPr marL="742950" lvl="1" indent="-285750">
              <a:buFont typeface="Arial" panose="020B0604020202020204" pitchFamily="34" charset="0"/>
              <a:buChar char="•"/>
            </a:pPr>
            <a:r>
              <a:rPr lang="en-US" sz="3600" dirty="0">
                <a:latin typeface="Garamond" panose="02020404030301010803" pitchFamily="18" charset="0"/>
              </a:rPr>
              <a:t>State Board of Elections</a:t>
            </a:r>
          </a:p>
          <a:p>
            <a:pPr marL="285750" indent="-285750">
              <a:buFont typeface="Arial" panose="020B0604020202020204" pitchFamily="34" charset="0"/>
              <a:buChar char="•"/>
            </a:pPr>
            <a:r>
              <a:rPr lang="en-US" sz="3600" dirty="0">
                <a:latin typeface="Garamond" panose="02020404030301010803" pitchFamily="18" charset="0"/>
              </a:rPr>
              <a:t>Qualified Pollwatchers (with proper credentials) </a:t>
            </a:r>
          </a:p>
          <a:p>
            <a:pPr marL="742950" lvl="1" indent="-285750">
              <a:buFont typeface="Arial" panose="020B0604020202020204" pitchFamily="34" charset="0"/>
              <a:buChar char="•"/>
            </a:pPr>
            <a:endParaRPr lang="en-US" dirty="0"/>
          </a:p>
        </p:txBody>
      </p:sp>
      <p:sp>
        <p:nvSpPr>
          <p:cNvPr id="2" name="Slide Number Placeholder 1"/>
          <p:cNvSpPr>
            <a:spLocks noGrp="1"/>
          </p:cNvSpPr>
          <p:nvPr>
            <p:ph type="sldNum" sz="quarter" idx="12"/>
            <p:custDataLst>
              <p:tags r:id="rId3"/>
            </p:custDataLst>
          </p:nvPr>
        </p:nvSpPr>
        <p:spPr/>
        <p:txBody>
          <a:bodyPr/>
          <a:lstStyle/>
          <a:p>
            <a:fld id="{50486F06-4819-45BA-8750-4CD5FE3F55F9}" type="slidenum">
              <a:rPr lang="en-US" smtClean="0"/>
              <a:t>30</a:t>
            </a:fld>
            <a:endParaRPr lang="en-US"/>
          </a:p>
        </p:txBody>
      </p:sp>
    </p:spTree>
    <p:extLst>
      <p:ext uri="{BB962C8B-B14F-4D97-AF65-F5344CB8AC3E}">
        <p14:creationId xmlns:p14="http://schemas.microsoft.com/office/powerpoint/2010/main" val="678540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custDataLst>
              <p:tags r:id="rId1"/>
            </p:custDataLst>
          </p:nvPr>
        </p:nvSpPr>
        <p:spPr/>
        <p:txBody>
          <a:bodyPr>
            <a:normAutofit/>
          </a:bodyPr>
          <a:lstStyle/>
          <a:p>
            <a:pPr algn="ctr"/>
            <a:r>
              <a:rPr lang="en-US" sz="6000" b="1" dirty="0">
                <a:solidFill>
                  <a:schemeClr val="tx1"/>
                </a:solidFill>
                <a:latin typeface="Garamond" panose="02020404030301010803" pitchFamily="18" charset="0"/>
              </a:rPr>
              <a:t>Pollwatcher Qualifications</a:t>
            </a:r>
          </a:p>
        </p:txBody>
      </p:sp>
      <p:sp>
        <p:nvSpPr>
          <p:cNvPr id="6" name="Content Placeholder 5"/>
          <p:cNvSpPr>
            <a:spLocks noGrp="1"/>
          </p:cNvSpPr>
          <p:nvPr>
            <p:ph idx="1"/>
            <p:custDataLst>
              <p:tags r:id="rId2"/>
            </p:custDataLst>
          </p:nvPr>
        </p:nvSpPr>
        <p:spPr>
          <a:xfrm>
            <a:off x="1989280" y="1860651"/>
            <a:ext cx="8274400" cy="4599134"/>
          </a:xfrm>
        </p:spPr>
        <p:txBody>
          <a:bodyPr>
            <a:normAutofit fontScale="92500" lnSpcReduction="10000"/>
          </a:bodyPr>
          <a:lstStyle/>
          <a:p>
            <a:pPr algn="ctr">
              <a:buFont typeface="Wingdings" panose="05000000000000000000" pitchFamily="2" charset="2"/>
              <a:buChar char="ü"/>
            </a:pPr>
            <a:r>
              <a:rPr lang="en-US" sz="3200" dirty="0">
                <a:solidFill>
                  <a:schemeClr val="tx1"/>
                </a:solidFill>
                <a:latin typeface="Garamond" panose="02020404030301010803" pitchFamily="18" charset="0"/>
              </a:rPr>
              <a:t>Registered voter in Illinois </a:t>
            </a:r>
          </a:p>
          <a:p>
            <a:pPr algn="ctr">
              <a:buFont typeface="Wingdings" panose="05000000000000000000" pitchFamily="2" charset="2"/>
              <a:buChar char="ü"/>
            </a:pPr>
            <a:r>
              <a:rPr lang="en-US" sz="3200" dirty="0">
                <a:solidFill>
                  <a:schemeClr val="tx1"/>
                </a:solidFill>
                <a:latin typeface="Garamond" panose="02020404030301010803" pitchFamily="18" charset="0"/>
              </a:rPr>
              <a:t>Must have credentials issued by the State Board of Elections or Election Authority</a:t>
            </a:r>
          </a:p>
          <a:p>
            <a:pPr algn="ctr">
              <a:buFont typeface="Wingdings" panose="05000000000000000000" pitchFamily="2" charset="2"/>
              <a:buChar char="ü"/>
            </a:pPr>
            <a:r>
              <a:rPr lang="en-US" sz="3200" dirty="0">
                <a:solidFill>
                  <a:schemeClr val="tx1"/>
                </a:solidFill>
                <a:latin typeface="Garamond" panose="02020404030301010803" pitchFamily="18" charset="0"/>
              </a:rPr>
              <a:t>Are appointed by: Candidates, political parties, qualified civic organizations, state civic organizations, or are proponents and opponents to a proposition </a:t>
            </a:r>
          </a:p>
          <a:p>
            <a:pPr algn="ctr">
              <a:buFont typeface="Wingdings" panose="05000000000000000000" pitchFamily="2" charset="2"/>
              <a:buChar char="ü"/>
            </a:pPr>
            <a:r>
              <a:rPr lang="en-US" sz="3200" dirty="0">
                <a:solidFill>
                  <a:schemeClr val="tx1"/>
                </a:solidFill>
                <a:latin typeface="Garamond" panose="02020404030301010803" pitchFamily="18" charset="0"/>
              </a:rPr>
              <a:t>Must have separate credentials for </a:t>
            </a:r>
            <a:r>
              <a:rPr lang="en-US" sz="3200" u="sng" dirty="0">
                <a:solidFill>
                  <a:schemeClr val="tx1"/>
                </a:solidFill>
                <a:latin typeface="Garamond" panose="02020404030301010803" pitchFamily="18" charset="0"/>
              </a:rPr>
              <a:t>each</a:t>
            </a:r>
            <a:r>
              <a:rPr lang="en-US" sz="3200" dirty="0">
                <a:solidFill>
                  <a:schemeClr val="tx1"/>
                </a:solidFill>
                <a:latin typeface="Garamond" panose="02020404030301010803" pitchFamily="18" charset="0"/>
              </a:rPr>
              <a:t> precinct they enter, even if there are two precincts in one polling place! </a:t>
            </a:r>
          </a:p>
          <a:p>
            <a:pPr algn="ctr">
              <a:buFont typeface="Wingdings" panose="05000000000000000000" pitchFamily="2" charset="2"/>
              <a:buChar char="ü"/>
            </a:pPr>
            <a:r>
              <a:rPr lang="en-US" sz="3200" dirty="0">
                <a:solidFill>
                  <a:schemeClr val="tx1"/>
                </a:solidFill>
                <a:latin typeface="Garamond" panose="02020404030301010803" pitchFamily="18" charset="0"/>
              </a:rPr>
              <a:t>Candidates CAN be pollwatchers</a:t>
            </a:r>
          </a:p>
          <a:p>
            <a:pPr>
              <a:buFont typeface="Wingdings" panose="05000000000000000000" pitchFamily="2" charset="2"/>
              <a:buChar char="ü"/>
            </a:pPr>
            <a:endParaRPr lang="en-US" dirty="0">
              <a:solidFill>
                <a:schemeClr val="tx1"/>
              </a:solidFill>
              <a:latin typeface="Garamond" panose="02020404030301010803" pitchFamily="18" charset="0"/>
            </a:endParaRPr>
          </a:p>
        </p:txBody>
      </p:sp>
      <p:sp>
        <p:nvSpPr>
          <p:cNvPr id="3" name="Slide Number Placeholder 2"/>
          <p:cNvSpPr>
            <a:spLocks noGrp="1"/>
          </p:cNvSpPr>
          <p:nvPr>
            <p:ph type="sldNum" sz="quarter" idx="12"/>
            <p:custDataLst>
              <p:tags r:id="rId3"/>
            </p:custDataLst>
          </p:nvPr>
        </p:nvSpPr>
        <p:spPr/>
        <p:txBody>
          <a:bodyPr/>
          <a:lstStyle/>
          <a:p>
            <a:fld id="{50486F06-4819-45BA-8750-4CD5FE3F55F9}" type="slidenum">
              <a:rPr lang="en-US" smtClean="0"/>
              <a:t>31</a:t>
            </a:fld>
            <a:endParaRPr lang="en-US"/>
          </a:p>
        </p:txBody>
      </p:sp>
    </p:spTree>
    <p:extLst>
      <p:ext uri="{BB962C8B-B14F-4D97-AF65-F5344CB8AC3E}">
        <p14:creationId xmlns:p14="http://schemas.microsoft.com/office/powerpoint/2010/main" val="15103368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arn(inVertical)">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custDataLst>
              <p:tags r:id="rId1"/>
            </p:custDataLst>
          </p:nvPr>
        </p:nvSpPr>
        <p:spPr>
          <a:xfrm>
            <a:off x="5756312" y="196952"/>
            <a:ext cx="6158430" cy="769441"/>
          </a:xfrm>
          <a:prstGeom prst="rect">
            <a:avLst/>
          </a:prstGeom>
          <a:noFill/>
        </p:spPr>
        <p:txBody>
          <a:bodyPr wrap="square" rtlCol="0">
            <a:spAutoFit/>
          </a:bodyPr>
          <a:lstStyle/>
          <a:p>
            <a:pPr algn="ctr"/>
            <a:r>
              <a:rPr lang="en-US" sz="4400" b="1" u="sng" dirty="0">
                <a:latin typeface="Garamond" panose="02020404030301010803" pitchFamily="18" charset="0"/>
              </a:rPr>
              <a:t>Pollwatcher Credentials</a:t>
            </a:r>
          </a:p>
        </p:txBody>
      </p:sp>
      <p:sp>
        <p:nvSpPr>
          <p:cNvPr id="6" name="TextBox 5"/>
          <p:cNvSpPr txBox="1"/>
          <p:nvPr>
            <p:custDataLst>
              <p:tags r:id="rId2"/>
            </p:custDataLst>
          </p:nvPr>
        </p:nvSpPr>
        <p:spPr>
          <a:xfrm>
            <a:off x="6169445" y="1243812"/>
            <a:ext cx="5332164" cy="5078313"/>
          </a:xfrm>
          <a:prstGeom prst="rect">
            <a:avLst/>
          </a:prstGeom>
          <a:noFill/>
        </p:spPr>
        <p:txBody>
          <a:bodyPr wrap="square" rtlCol="0">
            <a:spAutoFit/>
          </a:bodyPr>
          <a:lstStyle/>
          <a:p>
            <a:pPr marL="285750" indent="-285750">
              <a:buFont typeface="Wingdings" panose="05000000000000000000" pitchFamily="2" charset="2"/>
              <a:buChar char="ü"/>
            </a:pPr>
            <a:r>
              <a:rPr lang="en-US" sz="3600" dirty="0">
                <a:latin typeface="Garamond" panose="02020404030301010803" pitchFamily="18" charset="0"/>
              </a:rPr>
              <a:t>Collect when they first enter polling place – </a:t>
            </a:r>
            <a:r>
              <a:rPr lang="en-US" sz="3600" u="sng" dirty="0">
                <a:latin typeface="Garamond" panose="02020404030301010803" pitchFamily="18" charset="0"/>
              </a:rPr>
              <a:t>YOU</a:t>
            </a:r>
            <a:r>
              <a:rPr lang="en-US" sz="3600" dirty="0">
                <a:latin typeface="Garamond" panose="02020404030301010803" pitchFamily="18" charset="0"/>
              </a:rPr>
              <a:t> keep</a:t>
            </a:r>
          </a:p>
          <a:p>
            <a:endParaRPr lang="en-US" sz="3600" dirty="0">
              <a:latin typeface="Garamond" panose="02020404030301010803" pitchFamily="18" charset="0"/>
            </a:endParaRPr>
          </a:p>
          <a:p>
            <a:pPr marL="285750" indent="-285750">
              <a:buFont typeface="Wingdings" panose="05000000000000000000" pitchFamily="2" charset="2"/>
              <a:buChar char="ü"/>
            </a:pPr>
            <a:r>
              <a:rPr lang="en-US" sz="3600" dirty="0">
                <a:latin typeface="Garamond" panose="02020404030301010803" pitchFamily="18" charset="0"/>
              </a:rPr>
              <a:t>Use sign in/sign out sheet when coming and going</a:t>
            </a:r>
          </a:p>
          <a:p>
            <a:endParaRPr lang="en-US" sz="3600" dirty="0">
              <a:latin typeface="Garamond" panose="02020404030301010803" pitchFamily="18" charset="0"/>
            </a:endParaRPr>
          </a:p>
          <a:p>
            <a:pPr marL="285750" indent="-285750">
              <a:buFont typeface="Wingdings" panose="05000000000000000000" pitchFamily="2" charset="2"/>
              <a:buChar char="ü"/>
            </a:pPr>
            <a:r>
              <a:rPr lang="en-US" sz="3600" dirty="0">
                <a:latin typeface="Garamond" panose="02020404030301010803" pitchFamily="18" charset="0"/>
              </a:rPr>
              <a:t>Return credentials to election authority</a:t>
            </a:r>
          </a:p>
        </p:txBody>
      </p:sp>
      <p:sp>
        <p:nvSpPr>
          <p:cNvPr id="2" name="Slide Number Placeholder 1"/>
          <p:cNvSpPr>
            <a:spLocks noGrp="1"/>
          </p:cNvSpPr>
          <p:nvPr>
            <p:ph type="sldNum" sz="quarter" idx="12"/>
            <p:custDataLst>
              <p:tags r:id="rId3"/>
            </p:custDataLst>
          </p:nvPr>
        </p:nvSpPr>
        <p:spPr/>
        <p:txBody>
          <a:bodyPr/>
          <a:lstStyle/>
          <a:p>
            <a:fld id="{50486F06-4819-45BA-8750-4CD5FE3F55F9}" type="slidenum">
              <a:rPr lang="en-US" smtClean="0"/>
              <a:t>32</a:t>
            </a:fld>
            <a:endParaRPr lang="en-US"/>
          </a:p>
        </p:txBody>
      </p:sp>
      <p:pic>
        <p:nvPicPr>
          <p:cNvPr id="9" name="Picture 8">
            <a:extLst>
              <a:ext uri="{FF2B5EF4-FFF2-40B4-BE49-F238E27FC236}">
                <a16:creationId xmlns:a16="http://schemas.microsoft.com/office/drawing/2014/main" id="{311B8B92-D328-6463-81FA-E1F30B8484DB}"/>
              </a:ext>
            </a:extLst>
          </p:cNvPr>
          <p:cNvPicPr>
            <a:picLocks noChangeAspect="1"/>
          </p:cNvPicPr>
          <p:nvPr/>
        </p:nvPicPr>
        <p:blipFill>
          <a:blip r:embed="rId6"/>
          <a:stretch>
            <a:fillRect/>
          </a:stretch>
        </p:blipFill>
        <p:spPr>
          <a:xfrm>
            <a:off x="962792" y="656676"/>
            <a:ext cx="3918924" cy="5183822"/>
          </a:xfrm>
          <a:prstGeom prst="rect">
            <a:avLst/>
          </a:prstGeom>
        </p:spPr>
      </p:pic>
    </p:spTree>
    <p:extLst>
      <p:ext uri="{BB962C8B-B14F-4D97-AF65-F5344CB8AC3E}">
        <p14:creationId xmlns:p14="http://schemas.microsoft.com/office/powerpoint/2010/main" val="16081359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1000"/>
                                        <p:tgtEl>
                                          <p:spTgt spid="6">
                                            <p:txEl>
                                              <p:pRg st="4" end="4"/>
                                            </p:txEl>
                                          </p:spTgt>
                                        </p:tgtEl>
                                      </p:cBhvr>
                                    </p:animEffect>
                                    <p:anim calcmode="lin" valueType="num">
                                      <p:cBhvr>
                                        <p:cTn id="22"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pPr algn="ctr"/>
            <a:r>
              <a:rPr lang="en-US" sz="6000" b="1" dirty="0">
                <a:solidFill>
                  <a:schemeClr val="tx1"/>
                </a:solidFill>
                <a:latin typeface="Garamond" panose="02020404030301010803" pitchFamily="18" charset="0"/>
              </a:rPr>
              <a:t>Pollwatcher Rights</a:t>
            </a:r>
          </a:p>
        </p:txBody>
      </p:sp>
      <p:sp>
        <p:nvSpPr>
          <p:cNvPr id="3" name="Content Placeholder 2"/>
          <p:cNvSpPr>
            <a:spLocks noGrp="1"/>
          </p:cNvSpPr>
          <p:nvPr>
            <p:ph idx="1"/>
            <p:custDataLst>
              <p:tags r:id="rId2"/>
            </p:custDataLst>
          </p:nvPr>
        </p:nvSpPr>
        <p:spPr>
          <a:xfrm>
            <a:off x="1097280" y="1737360"/>
            <a:ext cx="10058400" cy="4737253"/>
          </a:xfrm>
        </p:spPr>
        <p:txBody>
          <a:bodyPr>
            <a:normAutofit/>
          </a:bodyPr>
          <a:lstStyle/>
          <a:p>
            <a:pPr algn="ctr">
              <a:buFont typeface="Arial" panose="020B0604020202020204" pitchFamily="34" charset="0"/>
              <a:buChar char="•"/>
            </a:pPr>
            <a:r>
              <a:rPr lang="en-US" sz="3200" dirty="0">
                <a:solidFill>
                  <a:schemeClr val="tx1"/>
                </a:solidFill>
                <a:latin typeface="Garamond" panose="02020404030301010803" pitchFamily="18" charset="0"/>
              </a:rPr>
              <a:t>May observe all proceedings and records relating to the conduct of the election, but cannot </a:t>
            </a:r>
            <a:r>
              <a:rPr lang="en-US" sz="3200" u="sng" dirty="0">
                <a:solidFill>
                  <a:schemeClr val="tx1"/>
                </a:solidFill>
                <a:latin typeface="Garamond" panose="02020404030301010803" pitchFamily="18" charset="0"/>
              </a:rPr>
              <a:t>touch</a:t>
            </a:r>
            <a:r>
              <a:rPr lang="en-US" sz="3200" dirty="0">
                <a:solidFill>
                  <a:schemeClr val="tx1"/>
                </a:solidFill>
                <a:latin typeface="Garamond" panose="02020404030301010803" pitchFamily="18" charset="0"/>
              </a:rPr>
              <a:t> or </a:t>
            </a:r>
            <a:r>
              <a:rPr lang="en-US" sz="3200" u="sng" dirty="0">
                <a:solidFill>
                  <a:schemeClr val="tx1"/>
                </a:solidFill>
                <a:latin typeface="Garamond" panose="02020404030301010803" pitchFamily="18" charset="0"/>
              </a:rPr>
              <a:t>handle</a:t>
            </a:r>
            <a:r>
              <a:rPr lang="en-US" sz="3200" dirty="0">
                <a:solidFill>
                  <a:schemeClr val="tx1"/>
                </a:solidFill>
                <a:latin typeface="Garamond" panose="02020404030301010803" pitchFamily="18" charset="0"/>
              </a:rPr>
              <a:t> any of the material. </a:t>
            </a:r>
          </a:p>
          <a:p>
            <a:pPr algn="ctr">
              <a:buFont typeface="Arial" panose="020B0604020202020204" pitchFamily="34" charset="0"/>
              <a:buChar char="•"/>
            </a:pPr>
            <a:r>
              <a:rPr lang="en-US" sz="3200" dirty="0">
                <a:solidFill>
                  <a:schemeClr val="tx1"/>
                </a:solidFill>
                <a:latin typeface="Garamond" panose="02020404030301010803" pitchFamily="18" charset="0"/>
              </a:rPr>
              <a:t>May come and go throughout the day as long as their behavior is not disruptive. </a:t>
            </a:r>
          </a:p>
          <a:p>
            <a:pPr algn="ctr">
              <a:buFont typeface="Arial" panose="020B0604020202020204" pitchFamily="34" charset="0"/>
              <a:buChar char="•"/>
            </a:pPr>
            <a:r>
              <a:rPr lang="en-US" sz="3200" dirty="0">
                <a:solidFill>
                  <a:schemeClr val="tx1"/>
                </a:solidFill>
                <a:latin typeface="Garamond" panose="02020404030301010803" pitchFamily="18" charset="0"/>
              </a:rPr>
              <a:t>May call attention to incorrect procedure.</a:t>
            </a:r>
          </a:p>
          <a:p>
            <a:pPr algn="ctr">
              <a:buFont typeface="Arial" panose="020B0604020202020204" pitchFamily="34" charset="0"/>
              <a:buChar char="•"/>
            </a:pPr>
            <a:r>
              <a:rPr lang="en-US" sz="3200" dirty="0">
                <a:solidFill>
                  <a:schemeClr val="tx1"/>
                </a:solidFill>
                <a:latin typeface="Garamond" panose="02020404030301010803" pitchFamily="18" charset="0"/>
              </a:rPr>
              <a:t>May challenge the qualifications of a voter.</a:t>
            </a:r>
            <a:endParaRPr lang="en-US" sz="2800" dirty="0">
              <a:solidFill>
                <a:schemeClr val="tx1"/>
              </a:solidFill>
              <a:latin typeface="Garamond" panose="02020404030301010803" pitchFamily="18" charset="0"/>
            </a:endParaRPr>
          </a:p>
          <a:p>
            <a:pPr marL="0" indent="0" algn="ctr">
              <a:buNone/>
            </a:pPr>
            <a:r>
              <a:rPr lang="en-US" sz="3200" b="1" u="sng" dirty="0">
                <a:solidFill>
                  <a:schemeClr val="tx1"/>
                </a:solidFill>
                <a:latin typeface="Garamond" panose="02020404030301010803" pitchFamily="18" charset="0"/>
              </a:rPr>
              <a:t>Reminder: The secrecy of the ballot must be maintained. </a:t>
            </a:r>
          </a:p>
        </p:txBody>
      </p:sp>
      <p:sp>
        <p:nvSpPr>
          <p:cNvPr id="4" name="Slide Number Placeholder 3"/>
          <p:cNvSpPr>
            <a:spLocks noGrp="1"/>
          </p:cNvSpPr>
          <p:nvPr>
            <p:ph type="sldNum" sz="quarter" idx="12"/>
            <p:custDataLst>
              <p:tags r:id="rId3"/>
            </p:custDataLst>
          </p:nvPr>
        </p:nvSpPr>
        <p:spPr/>
        <p:txBody>
          <a:bodyPr/>
          <a:lstStyle/>
          <a:p>
            <a:fld id="{50486F06-4819-45BA-8750-4CD5FE3F55F9}" type="slidenum">
              <a:rPr lang="en-US" smtClean="0"/>
              <a:t>33</a:t>
            </a:fld>
            <a:endParaRPr lang="en-US"/>
          </a:p>
        </p:txBody>
      </p:sp>
      <p:sp>
        <p:nvSpPr>
          <p:cNvPr id="5" name="Rectangle 4"/>
          <p:cNvSpPr/>
          <p:nvPr>
            <p:custDataLst>
              <p:tags r:id="rId4"/>
            </p:custDataLst>
          </p:nvPr>
        </p:nvSpPr>
        <p:spPr>
          <a:xfrm>
            <a:off x="884903" y="5501148"/>
            <a:ext cx="10327580" cy="66367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0488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heel(1)">
                                      <p:cBhvr>
                                        <p:cTn id="3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custDataLst>
              <p:tags r:id="rId1"/>
            </p:custDataLst>
          </p:nvPr>
        </p:nvSpPr>
        <p:spPr>
          <a:xfrm>
            <a:off x="1149423" y="44534"/>
            <a:ext cx="9893147" cy="1015663"/>
          </a:xfrm>
          <a:prstGeom prst="rect">
            <a:avLst/>
          </a:prstGeom>
          <a:noFill/>
        </p:spPr>
        <p:txBody>
          <a:bodyPr wrap="square" rtlCol="0">
            <a:spAutoFit/>
          </a:bodyPr>
          <a:lstStyle/>
          <a:p>
            <a:pPr algn="ctr"/>
            <a:r>
              <a:rPr lang="en-US" sz="6000" b="1" u="sng" dirty="0">
                <a:latin typeface="Garamond" panose="02020404030301010803" pitchFamily="18" charset="0"/>
              </a:rPr>
              <a:t>Campaign Free Zone</a:t>
            </a:r>
          </a:p>
        </p:txBody>
      </p:sp>
      <p:sp>
        <p:nvSpPr>
          <p:cNvPr id="7" name="TextBox 6"/>
          <p:cNvSpPr txBox="1"/>
          <p:nvPr>
            <p:custDataLst>
              <p:tags r:id="rId2"/>
            </p:custDataLst>
          </p:nvPr>
        </p:nvSpPr>
        <p:spPr>
          <a:xfrm>
            <a:off x="1" y="3397600"/>
            <a:ext cx="12191999" cy="584775"/>
          </a:xfrm>
          <a:prstGeom prst="rect">
            <a:avLst/>
          </a:prstGeom>
          <a:noFill/>
        </p:spPr>
        <p:txBody>
          <a:bodyPr wrap="square" rtlCol="0">
            <a:spAutoFit/>
          </a:bodyPr>
          <a:lstStyle/>
          <a:p>
            <a:pPr marL="285750" indent="-285750">
              <a:buFont typeface="Wingdings" panose="05000000000000000000" pitchFamily="2" charset="2"/>
              <a:buChar char="ü"/>
            </a:pPr>
            <a:r>
              <a:rPr lang="en-US" sz="3200" b="1" dirty="0">
                <a:latin typeface="Garamond" panose="02020404030301010803" pitchFamily="18" charset="0"/>
              </a:rPr>
              <a:t>No campaign signs</a:t>
            </a:r>
          </a:p>
        </p:txBody>
      </p:sp>
      <p:sp>
        <p:nvSpPr>
          <p:cNvPr id="8" name="TextBox 7"/>
          <p:cNvSpPr txBox="1"/>
          <p:nvPr>
            <p:custDataLst>
              <p:tags r:id="rId3"/>
            </p:custDataLst>
          </p:nvPr>
        </p:nvSpPr>
        <p:spPr>
          <a:xfrm>
            <a:off x="0" y="4430496"/>
            <a:ext cx="12192000" cy="1569660"/>
          </a:xfrm>
          <a:prstGeom prst="rect">
            <a:avLst/>
          </a:prstGeom>
          <a:noFill/>
        </p:spPr>
        <p:txBody>
          <a:bodyPr wrap="square" rtlCol="0">
            <a:spAutoFit/>
          </a:bodyPr>
          <a:lstStyle/>
          <a:p>
            <a:pPr algn="ctr"/>
            <a:r>
              <a:rPr lang="en-US" sz="4800" u="sng" cap="small" dirty="0">
                <a:latin typeface="Garamond" panose="02020404030301010803" pitchFamily="18" charset="0"/>
              </a:rPr>
              <a:t>You are the sole authority of the </a:t>
            </a:r>
          </a:p>
          <a:p>
            <a:pPr algn="ctr"/>
            <a:r>
              <a:rPr lang="en-US" sz="4800" u="sng" cap="small" dirty="0">
                <a:latin typeface="Garamond" panose="02020404030301010803" pitchFamily="18" charset="0"/>
              </a:rPr>
              <a:t>Campaign Free Zone!</a:t>
            </a:r>
          </a:p>
        </p:txBody>
      </p:sp>
      <p:sp>
        <p:nvSpPr>
          <p:cNvPr id="9" name="TextBox 8"/>
          <p:cNvSpPr txBox="1"/>
          <p:nvPr>
            <p:custDataLst>
              <p:tags r:id="rId4"/>
            </p:custDataLst>
          </p:nvPr>
        </p:nvSpPr>
        <p:spPr>
          <a:xfrm>
            <a:off x="714527" y="1418961"/>
            <a:ext cx="10762937" cy="1200329"/>
          </a:xfrm>
          <a:prstGeom prst="rect">
            <a:avLst/>
          </a:prstGeom>
          <a:noFill/>
          <a:ln w="28575">
            <a:solidFill>
              <a:schemeClr val="tx1"/>
            </a:solidFill>
          </a:ln>
        </p:spPr>
        <p:txBody>
          <a:bodyPr wrap="square" rtlCol="0">
            <a:spAutoFit/>
          </a:bodyPr>
          <a:lstStyle/>
          <a:p>
            <a:pPr algn="ctr"/>
            <a:r>
              <a:rPr lang="en-US" sz="3600" cap="small" dirty="0">
                <a:latin typeface="Garamond" panose="02020404030301010803" pitchFamily="18" charset="0"/>
              </a:rPr>
              <a:t>100 horizontal feet from the </a:t>
            </a:r>
            <a:r>
              <a:rPr lang="en-US" sz="3600" u="sng" cap="small" dirty="0">
                <a:latin typeface="Garamond" panose="02020404030301010803" pitchFamily="18" charset="0"/>
              </a:rPr>
              <a:t>ENTRANCE</a:t>
            </a:r>
            <a:r>
              <a:rPr lang="en-US" sz="3600" cap="small" dirty="0">
                <a:latin typeface="Garamond" panose="02020404030301010803" pitchFamily="18" charset="0"/>
              </a:rPr>
              <a:t> to the polling place/room</a:t>
            </a:r>
          </a:p>
        </p:txBody>
      </p:sp>
      <p:sp>
        <p:nvSpPr>
          <p:cNvPr id="2" name="Slide Number Placeholder 1"/>
          <p:cNvSpPr>
            <a:spLocks noGrp="1"/>
          </p:cNvSpPr>
          <p:nvPr>
            <p:ph type="sldNum" sz="quarter" idx="12"/>
            <p:custDataLst>
              <p:tags r:id="rId5"/>
            </p:custDataLst>
          </p:nvPr>
        </p:nvSpPr>
        <p:spPr/>
        <p:txBody>
          <a:bodyPr/>
          <a:lstStyle/>
          <a:p>
            <a:fld id="{50486F06-4819-45BA-8750-4CD5FE3F55F9}" type="slidenum">
              <a:rPr lang="en-US" smtClean="0"/>
              <a:t>34</a:t>
            </a:fld>
            <a:endParaRPr lang="en-US"/>
          </a:p>
        </p:txBody>
      </p:sp>
      <p:sp>
        <p:nvSpPr>
          <p:cNvPr id="3" name="Rectangle 2"/>
          <p:cNvSpPr/>
          <p:nvPr>
            <p:custDataLst>
              <p:tags r:id="rId6"/>
            </p:custDataLst>
          </p:nvPr>
        </p:nvSpPr>
        <p:spPr>
          <a:xfrm>
            <a:off x="4074750" y="3391846"/>
            <a:ext cx="6096000" cy="584775"/>
          </a:xfrm>
          <a:prstGeom prst="rect">
            <a:avLst/>
          </a:prstGeom>
        </p:spPr>
        <p:txBody>
          <a:bodyPr>
            <a:spAutoFit/>
          </a:bodyPr>
          <a:lstStyle/>
          <a:p>
            <a:pPr marL="285750" indent="-285750">
              <a:buFont typeface="Wingdings" panose="05000000000000000000" pitchFamily="2" charset="2"/>
              <a:buChar char="ü"/>
            </a:pPr>
            <a:r>
              <a:rPr lang="en-US" sz="3200" b="1" dirty="0">
                <a:latin typeface="Garamond" panose="02020404030301010803" pitchFamily="18" charset="0"/>
              </a:rPr>
              <a:t>No campaign buttons</a:t>
            </a:r>
          </a:p>
        </p:txBody>
      </p:sp>
      <p:sp>
        <p:nvSpPr>
          <p:cNvPr id="11" name="Rectangle 10"/>
          <p:cNvSpPr/>
          <p:nvPr>
            <p:custDataLst>
              <p:tags r:id="rId7"/>
            </p:custDataLst>
          </p:nvPr>
        </p:nvSpPr>
        <p:spPr>
          <a:xfrm>
            <a:off x="8676937" y="3383684"/>
            <a:ext cx="3626314" cy="584775"/>
          </a:xfrm>
          <a:prstGeom prst="rect">
            <a:avLst/>
          </a:prstGeom>
        </p:spPr>
        <p:txBody>
          <a:bodyPr wrap="none">
            <a:spAutoFit/>
          </a:bodyPr>
          <a:lstStyle/>
          <a:p>
            <a:pPr marL="285750" indent="-285750">
              <a:buFont typeface="Wingdings" panose="05000000000000000000" pitchFamily="2" charset="2"/>
              <a:buChar char="ü"/>
            </a:pPr>
            <a:r>
              <a:rPr lang="en-US" sz="3200" b="1" dirty="0">
                <a:latin typeface="Garamond" panose="02020404030301010803" pitchFamily="18" charset="0"/>
              </a:rPr>
              <a:t>No electioneering</a:t>
            </a:r>
          </a:p>
        </p:txBody>
      </p:sp>
    </p:spTree>
    <p:extLst>
      <p:ext uri="{BB962C8B-B14F-4D97-AF65-F5344CB8AC3E}">
        <p14:creationId xmlns:p14="http://schemas.microsoft.com/office/powerpoint/2010/main" val="4109339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1355707" y="1933732"/>
            <a:ext cx="9480586" cy="1107996"/>
          </a:xfrm>
          <a:prstGeom prst="rect">
            <a:avLst/>
          </a:prstGeom>
          <a:noFill/>
        </p:spPr>
        <p:txBody>
          <a:bodyPr wrap="square" rtlCol="0">
            <a:spAutoFit/>
          </a:bodyPr>
          <a:lstStyle/>
          <a:p>
            <a:pPr algn="ctr"/>
            <a:r>
              <a:rPr lang="en-US" sz="6600" b="1" cap="small" dirty="0">
                <a:latin typeface="Garamond" panose="02020404030301010803" pitchFamily="18" charset="0"/>
              </a:rPr>
              <a:t>During Voting Hours:</a:t>
            </a:r>
          </a:p>
        </p:txBody>
      </p:sp>
      <p:sp>
        <p:nvSpPr>
          <p:cNvPr id="3" name="Slide Number Placeholder 2"/>
          <p:cNvSpPr>
            <a:spLocks noGrp="1"/>
          </p:cNvSpPr>
          <p:nvPr>
            <p:ph type="sldNum" sz="quarter" idx="12"/>
            <p:custDataLst>
              <p:tags r:id="rId2"/>
            </p:custDataLst>
          </p:nvPr>
        </p:nvSpPr>
        <p:spPr/>
        <p:txBody>
          <a:bodyPr/>
          <a:lstStyle/>
          <a:p>
            <a:fld id="{50486F06-4819-45BA-8750-4CD5FE3F55F9}" type="slidenum">
              <a:rPr lang="en-US" smtClean="0"/>
              <a:t>35</a:t>
            </a:fld>
            <a:endParaRPr lang="en-US"/>
          </a:p>
        </p:txBody>
      </p:sp>
    </p:spTree>
    <p:extLst>
      <p:ext uri="{BB962C8B-B14F-4D97-AF65-F5344CB8AC3E}">
        <p14:creationId xmlns:p14="http://schemas.microsoft.com/office/powerpoint/2010/main" val="1519853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custDataLst>
              <p:tags r:id="rId1"/>
            </p:custDataLst>
          </p:nvPr>
        </p:nvSpPr>
        <p:spPr/>
        <p:txBody>
          <a:bodyPr/>
          <a:lstStyle/>
          <a:p>
            <a:pPr algn="ctr"/>
            <a:r>
              <a:rPr lang="en-US" b="1" dirty="0">
                <a:solidFill>
                  <a:schemeClr val="tx1"/>
                </a:solidFill>
                <a:latin typeface="Garamond" panose="02020404030301010803" pitchFamily="18" charset="0"/>
              </a:rPr>
              <a:t>At 6:00 A.M…</a:t>
            </a:r>
          </a:p>
        </p:txBody>
      </p:sp>
      <p:sp>
        <p:nvSpPr>
          <p:cNvPr id="4" name="TextBox 3"/>
          <p:cNvSpPr txBox="1"/>
          <p:nvPr>
            <p:custDataLst>
              <p:tags r:id="rId2"/>
            </p:custDataLst>
          </p:nvPr>
        </p:nvSpPr>
        <p:spPr>
          <a:xfrm>
            <a:off x="1273570" y="1987864"/>
            <a:ext cx="9938913" cy="3970318"/>
          </a:xfrm>
          <a:prstGeom prst="rect">
            <a:avLst/>
          </a:prstGeom>
          <a:noFill/>
        </p:spPr>
        <p:txBody>
          <a:bodyPr wrap="square" rtlCol="0">
            <a:spAutoFit/>
          </a:bodyPr>
          <a:lstStyle/>
          <a:p>
            <a:pPr marL="285750" indent="-285750" algn="ctr">
              <a:buFont typeface="Wingdings" panose="05000000000000000000" pitchFamily="2" charset="2"/>
              <a:buChar char="ü"/>
            </a:pPr>
            <a:r>
              <a:rPr lang="en-US" sz="3600" dirty="0">
                <a:latin typeface="Garamond" panose="02020404030301010803" pitchFamily="18" charset="0"/>
              </a:rPr>
              <a:t>Announce out loud “Polls are Open!” </a:t>
            </a:r>
          </a:p>
          <a:p>
            <a:pPr algn="ctr"/>
            <a:endParaRPr lang="en-US" sz="3600" dirty="0">
              <a:latin typeface="Garamond" panose="02020404030301010803" pitchFamily="18" charset="0"/>
            </a:endParaRPr>
          </a:p>
          <a:p>
            <a:pPr marL="285750" indent="-285750" algn="ctr">
              <a:buFont typeface="Wingdings" panose="05000000000000000000" pitchFamily="2" charset="2"/>
              <a:buChar char="ü"/>
            </a:pPr>
            <a:r>
              <a:rPr lang="en-US" sz="3600" dirty="0">
                <a:latin typeface="Garamond" panose="02020404030301010803" pitchFamily="18" charset="0"/>
              </a:rPr>
              <a:t>Unlock the door</a:t>
            </a:r>
          </a:p>
          <a:p>
            <a:pPr algn="ctr"/>
            <a:endParaRPr lang="en-US" sz="3600" dirty="0">
              <a:latin typeface="Garamond" panose="02020404030301010803" pitchFamily="18" charset="0"/>
            </a:endParaRPr>
          </a:p>
          <a:p>
            <a:pPr marL="285750" indent="-285750" algn="ctr">
              <a:buFont typeface="Wingdings" panose="05000000000000000000" pitchFamily="2" charset="2"/>
              <a:buChar char="ü"/>
            </a:pPr>
            <a:r>
              <a:rPr lang="en-US" sz="3600" dirty="0">
                <a:latin typeface="Garamond" panose="02020404030301010803" pitchFamily="18" charset="0"/>
              </a:rPr>
              <a:t>Replace missing judges if approved by EA</a:t>
            </a:r>
          </a:p>
          <a:p>
            <a:pPr algn="ctr"/>
            <a:r>
              <a:rPr lang="en-US" sz="3600" dirty="0">
                <a:latin typeface="Garamond" panose="02020404030301010803" pitchFamily="18" charset="0"/>
              </a:rPr>
              <a:t> </a:t>
            </a:r>
          </a:p>
          <a:p>
            <a:pPr marL="285750" indent="-285750" algn="ctr">
              <a:buFont typeface="Wingdings" panose="05000000000000000000" pitchFamily="2" charset="2"/>
              <a:buChar char="ü"/>
            </a:pPr>
            <a:r>
              <a:rPr lang="en-US" sz="3600" dirty="0">
                <a:latin typeface="Garamond" panose="02020404030301010803" pitchFamily="18" charset="0"/>
              </a:rPr>
              <a:t>Collect any pollwatcher credentials</a:t>
            </a:r>
          </a:p>
        </p:txBody>
      </p:sp>
      <p:sp>
        <p:nvSpPr>
          <p:cNvPr id="5" name="Slide Number Placeholder 4"/>
          <p:cNvSpPr>
            <a:spLocks noGrp="1"/>
          </p:cNvSpPr>
          <p:nvPr>
            <p:ph type="sldNum" sz="quarter" idx="12"/>
            <p:custDataLst>
              <p:tags r:id="rId3"/>
            </p:custDataLst>
          </p:nvPr>
        </p:nvSpPr>
        <p:spPr/>
        <p:txBody>
          <a:bodyPr/>
          <a:lstStyle/>
          <a:p>
            <a:fld id="{50486F06-4819-45BA-8750-4CD5FE3F55F9}" type="slidenum">
              <a:rPr lang="en-US" smtClean="0"/>
              <a:t>36</a:t>
            </a:fld>
            <a:endParaRPr lang="en-US"/>
          </a:p>
        </p:txBody>
      </p:sp>
    </p:spTree>
    <p:extLst>
      <p:ext uri="{BB962C8B-B14F-4D97-AF65-F5344CB8AC3E}">
        <p14:creationId xmlns:p14="http://schemas.microsoft.com/office/powerpoint/2010/main" val="10771402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down)">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wipe(down)">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wipe(down)">
                                      <p:cBhvr>
                                        <p:cTn id="2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0" y="176270"/>
            <a:ext cx="12192000" cy="1200329"/>
          </a:xfrm>
          <a:prstGeom prst="rect">
            <a:avLst/>
          </a:prstGeom>
          <a:noFill/>
        </p:spPr>
        <p:txBody>
          <a:bodyPr wrap="square" rtlCol="0">
            <a:spAutoFit/>
          </a:bodyPr>
          <a:lstStyle/>
          <a:p>
            <a:pPr algn="ctr"/>
            <a:r>
              <a:rPr lang="en-US" sz="3600" dirty="0">
                <a:latin typeface="Garamond" panose="02020404030301010803" pitchFamily="18" charset="0"/>
              </a:rPr>
              <a:t>A list will be provided for </a:t>
            </a:r>
            <a:r>
              <a:rPr lang="en-US" sz="3600" b="1" dirty="0">
                <a:latin typeface="Garamond" panose="02020404030301010803" pitchFamily="18" charset="0"/>
              </a:rPr>
              <a:t>Early</a:t>
            </a:r>
            <a:r>
              <a:rPr lang="en-US" sz="3600" dirty="0">
                <a:latin typeface="Garamond" panose="02020404030301010803" pitchFamily="18" charset="0"/>
              </a:rPr>
              <a:t>, </a:t>
            </a:r>
            <a:r>
              <a:rPr lang="en-US" sz="3600" b="1" dirty="0">
                <a:latin typeface="Garamond" panose="02020404030301010803" pitchFamily="18" charset="0"/>
              </a:rPr>
              <a:t>Vote by Mail</a:t>
            </a:r>
            <a:r>
              <a:rPr lang="en-US" sz="3600" dirty="0">
                <a:latin typeface="Garamond" panose="02020404030301010803" pitchFamily="18" charset="0"/>
              </a:rPr>
              <a:t>, and </a:t>
            </a:r>
            <a:r>
              <a:rPr lang="en-US" sz="3600" b="1" dirty="0">
                <a:latin typeface="Garamond" panose="02020404030301010803" pitchFamily="18" charset="0"/>
              </a:rPr>
              <a:t>Grace Period</a:t>
            </a:r>
            <a:r>
              <a:rPr lang="en-US" sz="3600" dirty="0">
                <a:latin typeface="Garamond" panose="02020404030301010803" pitchFamily="18" charset="0"/>
              </a:rPr>
              <a:t> Voters.</a:t>
            </a:r>
          </a:p>
        </p:txBody>
      </p:sp>
      <p:sp>
        <p:nvSpPr>
          <p:cNvPr id="4" name="TextBox 3"/>
          <p:cNvSpPr txBox="1"/>
          <p:nvPr>
            <p:custDataLst>
              <p:tags r:id="rId2"/>
            </p:custDataLst>
          </p:nvPr>
        </p:nvSpPr>
        <p:spPr>
          <a:xfrm>
            <a:off x="1203591" y="1618568"/>
            <a:ext cx="9784815" cy="584775"/>
          </a:xfrm>
          <a:prstGeom prst="rect">
            <a:avLst/>
          </a:prstGeom>
          <a:noFill/>
          <a:ln w="19050">
            <a:solidFill>
              <a:schemeClr val="tx1"/>
            </a:solidFill>
          </a:ln>
        </p:spPr>
        <p:txBody>
          <a:bodyPr wrap="square" rtlCol="0">
            <a:spAutoFit/>
          </a:bodyPr>
          <a:lstStyle/>
          <a:p>
            <a:pPr algn="ctr"/>
            <a:r>
              <a:rPr lang="en-US" sz="3200" i="1" dirty="0">
                <a:latin typeface="Garamond" panose="02020404030301010803" pitchFamily="18" charset="0"/>
              </a:rPr>
              <a:t>A voter cannot revoke or cancel a ballot that has already been voted!</a:t>
            </a:r>
          </a:p>
        </p:txBody>
      </p:sp>
      <p:sp>
        <p:nvSpPr>
          <p:cNvPr id="5" name="TextBox 4"/>
          <p:cNvSpPr txBox="1"/>
          <p:nvPr>
            <p:custDataLst>
              <p:tags r:id="rId3"/>
            </p:custDataLst>
          </p:nvPr>
        </p:nvSpPr>
        <p:spPr>
          <a:xfrm>
            <a:off x="295619" y="2561849"/>
            <a:ext cx="11600760" cy="3539430"/>
          </a:xfrm>
          <a:prstGeom prst="rect">
            <a:avLst/>
          </a:prstGeom>
          <a:noFill/>
        </p:spPr>
        <p:txBody>
          <a:bodyPr wrap="square" rtlCol="0">
            <a:spAutoFit/>
          </a:bodyPr>
          <a:lstStyle/>
          <a:p>
            <a:pPr marL="457200" indent="-457200">
              <a:buFont typeface="Wingdings" panose="05000000000000000000" pitchFamily="2" charset="2"/>
              <a:buChar char="ü"/>
            </a:pPr>
            <a:r>
              <a:rPr lang="en-US" sz="2800" dirty="0">
                <a:latin typeface="Garamond" panose="02020404030301010803" pitchFamily="18" charset="0"/>
              </a:rPr>
              <a:t>If a voter is marked as already voted and claims they have not, </a:t>
            </a:r>
            <a:r>
              <a:rPr lang="en-US" sz="2800" u="sng" dirty="0">
                <a:latin typeface="Garamond" panose="02020404030301010803" pitchFamily="18" charset="0"/>
              </a:rPr>
              <a:t>call the Election Authority’s office! </a:t>
            </a:r>
          </a:p>
          <a:p>
            <a:pPr marL="457200" indent="-457200">
              <a:buFont typeface="Wingdings" panose="05000000000000000000" pitchFamily="2" charset="2"/>
              <a:buChar char="ü"/>
            </a:pPr>
            <a:endParaRPr lang="en-US" sz="2800" dirty="0">
              <a:latin typeface="Garamond" panose="02020404030301010803" pitchFamily="18" charset="0"/>
            </a:endParaRPr>
          </a:p>
          <a:p>
            <a:pPr marL="457200" indent="-457200">
              <a:buFont typeface="Wingdings" panose="05000000000000000000" pitchFamily="2" charset="2"/>
              <a:buChar char="ü"/>
            </a:pPr>
            <a:r>
              <a:rPr lang="en-US" sz="2800" dirty="0">
                <a:latin typeface="Garamond" panose="02020404030301010803" pitchFamily="18" charset="0"/>
              </a:rPr>
              <a:t>If a voter was issued a Vote by Mail ballot, has not voted it, and surrenders the ballot to you on election day, he/she may vote as normal.</a:t>
            </a:r>
          </a:p>
          <a:p>
            <a:pPr marL="457200" indent="-457200">
              <a:buFont typeface="Wingdings" panose="05000000000000000000" pitchFamily="2" charset="2"/>
              <a:buChar char="ü"/>
            </a:pPr>
            <a:endParaRPr lang="en-US" sz="2800" dirty="0">
              <a:latin typeface="Garamond" panose="02020404030301010803" pitchFamily="18" charset="0"/>
            </a:endParaRPr>
          </a:p>
          <a:p>
            <a:pPr marL="457200" indent="-457200">
              <a:buFont typeface="Wingdings" panose="05000000000000000000" pitchFamily="2" charset="2"/>
              <a:buChar char="ü"/>
            </a:pPr>
            <a:r>
              <a:rPr lang="en-US" sz="2800" dirty="0">
                <a:latin typeface="Garamond" panose="02020404030301010803" pitchFamily="18" charset="0"/>
              </a:rPr>
              <a:t>If a voter claims he/she never received their Vote by Mail ballot, he/she may sign an affidavit and vote on election day.</a:t>
            </a:r>
          </a:p>
        </p:txBody>
      </p:sp>
      <p:sp>
        <p:nvSpPr>
          <p:cNvPr id="2" name="Slide Number Placeholder 1"/>
          <p:cNvSpPr>
            <a:spLocks noGrp="1"/>
          </p:cNvSpPr>
          <p:nvPr>
            <p:ph type="sldNum" sz="quarter" idx="12"/>
            <p:custDataLst>
              <p:tags r:id="rId4"/>
            </p:custDataLst>
          </p:nvPr>
        </p:nvSpPr>
        <p:spPr/>
        <p:txBody>
          <a:bodyPr/>
          <a:lstStyle/>
          <a:p>
            <a:fld id="{50486F06-4819-45BA-8750-4CD5FE3F55F9}" type="slidenum">
              <a:rPr lang="en-US" smtClean="0"/>
              <a:t>37</a:t>
            </a:fld>
            <a:endParaRPr lang="en-US"/>
          </a:p>
        </p:txBody>
      </p:sp>
    </p:spTree>
    <p:extLst>
      <p:ext uri="{BB962C8B-B14F-4D97-AF65-F5344CB8AC3E}">
        <p14:creationId xmlns:p14="http://schemas.microsoft.com/office/powerpoint/2010/main" val="36947802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custDataLst>
              <p:tags r:id="rId1"/>
            </p:custDataLst>
          </p:nvPr>
        </p:nvSpPr>
        <p:spPr>
          <a:xfrm>
            <a:off x="434498" y="2181340"/>
            <a:ext cx="8397924" cy="666791"/>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p:txBody>
          <a:bodyPr>
            <a:normAutofit fontScale="90000"/>
          </a:bodyPr>
          <a:lstStyle/>
          <a:p>
            <a:pPr algn="ctr"/>
            <a:r>
              <a:rPr lang="en-US" b="1" dirty="0">
                <a:solidFill>
                  <a:schemeClr val="tx1"/>
                </a:solidFill>
                <a:latin typeface="Garamond" panose="02020404030301010803" pitchFamily="18" charset="0"/>
              </a:rPr>
              <a:t>Voters may be challenged by Pollwatchers, Election Judges, or another voter.</a:t>
            </a:r>
          </a:p>
        </p:txBody>
      </p:sp>
      <p:sp>
        <p:nvSpPr>
          <p:cNvPr id="3" name="Content Placeholder 2"/>
          <p:cNvSpPr>
            <a:spLocks noGrp="1"/>
          </p:cNvSpPr>
          <p:nvPr>
            <p:ph idx="1"/>
            <p:custDataLst>
              <p:tags r:id="rId3"/>
            </p:custDataLst>
          </p:nvPr>
        </p:nvSpPr>
        <p:spPr>
          <a:xfrm>
            <a:off x="872428" y="2181340"/>
            <a:ext cx="7522064" cy="4023360"/>
          </a:xfrm>
        </p:spPr>
        <p:txBody>
          <a:bodyPr/>
          <a:lstStyle/>
          <a:p>
            <a:r>
              <a:rPr lang="en-US" sz="4400" u="sng" cap="small" dirty="0">
                <a:solidFill>
                  <a:schemeClr val="tx1"/>
                </a:solidFill>
                <a:latin typeface="Garamond" panose="02020404030301010803" pitchFamily="18" charset="0"/>
              </a:rPr>
              <a:t>Reasons for the challenge:</a:t>
            </a:r>
          </a:p>
          <a:p>
            <a:pPr>
              <a:buFont typeface="Wingdings" panose="05000000000000000000" pitchFamily="2" charset="2"/>
              <a:buChar char="ü"/>
            </a:pPr>
            <a:endParaRPr lang="en-US" dirty="0"/>
          </a:p>
        </p:txBody>
      </p:sp>
      <p:sp>
        <p:nvSpPr>
          <p:cNvPr id="5" name="Slide Number Placeholder 4"/>
          <p:cNvSpPr>
            <a:spLocks noGrp="1"/>
          </p:cNvSpPr>
          <p:nvPr>
            <p:ph type="sldNum" sz="quarter" idx="12"/>
            <p:custDataLst>
              <p:tags r:id="rId4"/>
            </p:custDataLst>
          </p:nvPr>
        </p:nvSpPr>
        <p:spPr/>
        <p:txBody>
          <a:bodyPr/>
          <a:lstStyle/>
          <a:p>
            <a:fld id="{50486F06-4819-45BA-8750-4CD5FE3F55F9}" type="slidenum">
              <a:rPr lang="en-US" smtClean="0"/>
              <a:t>38</a:t>
            </a:fld>
            <a:endParaRPr lang="en-US"/>
          </a:p>
        </p:txBody>
      </p:sp>
      <p:sp>
        <p:nvSpPr>
          <p:cNvPr id="7" name="Rectangle 6"/>
          <p:cNvSpPr/>
          <p:nvPr>
            <p:custDataLst>
              <p:tags r:id="rId5"/>
            </p:custDataLst>
          </p:nvPr>
        </p:nvSpPr>
        <p:spPr>
          <a:xfrm>
            <a:off x="0" y="3518822"/>
            <a:ext cx="6310859" cy="2123658"/>
          </a:xfrm>
          <a:prstGeom prst="rect">
            <a:avLst/>
          </a:prstGeom>
        </p:spPr>
        <p:txBody>
          <a:bodyPr wrap="square">
            <a:spAutoFit/>
          </a:bodyPr>
          <a:lstStyle/>
          <a:p>
            <a:pPr>
              <a:buFont typeface="Wingdings" panose="05000000000000000000" pitchFamily="2" charset="2"/>
              <a:buChar char="ü"/>
            </a:pPr>
            <a:r>
              <a:rPr lang="en-US" sz="4400" dirty="0">
                <a:latin typeface="Garamond" panose="02020404030301010803" pitchFamily="18" charset="0"/>
              </a:rPr>
              <a:t>Voter has moved</a:t>
            </a:r>
          </a:p>
          <a:p>
            <a:pPr>
              <a:buFont typeface="Wingdings" panose="05000000000000000000" pitchFamily="2" charset="2"/>
              <a:buChar char="ü"/>
            </a:pPr>
            <a:r>
              <a:rPr lang="en-US" sz="4400" dirty="0">
                <a:latin typeface="Garamond" panose="02020404030301010803" pitchFamily="18" charset="0"/>
              </a:rPr>
              <a:t>Voter has already voted</a:t>
            </a:r>
          </a:p>
          <a:p>
            <a:pPr>
              <a:buFont typeface="Wingdings" panose="05000000000000000000" pitchFamily="2" charset="2"/>
              <a:buChar char="ü"/>
            </a:pPr>
            <a:r>
              <a:rPr lang="en-US" sz="4400" dirty="0">
                <a:latin typeface="Garamond" panose="02020404030301010803" pitchFamily="18" charset="0"/>
              </a:rPr>
              <a:t>Voter has changed name </a:t>
            </a:r>
          </a:p>
        </p:txBody>
      </p:sp>
      <p:sp>
        <p:nvSpPr>
          <p:cNvPr id="8" name="Rectangle 7"/>
          <p:cNvSpPr/>
          <p:nvPr>
            <p:custDataLst>
              <p:tags r:id="rId6"/>
            </p:custDataLst>
          </p:nvPr>
        </p:nvSpPr>
        <p:spPr>
          <a:xfrm>
            <a:off x="6057460" y="3518822"/>
            <a:ext cx="6815528" cy="2123658"/>
          </a:xfrm>
          <a:prstGeom prst="rect">
            <a:avLst/>
          </a:prstGeom>
        </p:spPr>
        <p:txBody>
          <a:bodyPr wrap="square">
            <a:spAutoFit/>
          </a:bodyPr>
          <a:lstStyle/>
          <a:p>
            <a:pPr>
              <a:buFont typeface="Wingdings" panose="05000000000000000000" pitchFamily="2" charset="2"/>
              <a:buChar char="ü"/>
            </a:pPr>
            <a:r>
              <a:rPr lang="en-US" sz="4400" dirty="0">
                <a:latin typeface="Garamond" panose="02020404030301010803" pitchFamily="18" charset="0"/>
              </a:rPr>
              <a:t>No record of registration</a:t>
            </a:r>
          </a:p>
          <a:p>
            <a:pPr>
              <a:buFont typeface="Wingdings" panose="05000000000000000000" pitchFamily="2" charset="2"/>
              <a:buChar char="ü"/>
            </a:pPr>
            <a:r>
              <a:rPr lang="en-US" sz="4400" dirty="0">
                <a:latin typeface="Garamond" panose="02020404030301010803" pitchFamily="18" charset="0"/>
              </a:rPr>
              <a:t>Not the same person as registered voter</a:t>
            </a:r>
          </a:p>
        </p:txBody>
      </p:sp>
    </p:spTree>
    <p:extLst>
      <p:ext uri="{BB962C8B-B14F-4D97-AF65-F5344CB8AC3E}">
        <p14:creationId xmlns:p14="http://schemas.microsoft.com/office/powerpoint/2010/main" val="37893202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787816" y="226112"/>
            <a:ext cx="4622800" cy="5924781"/>
          </a:xfrm>
          <a:prstGeom prst="rect">
            <a:avLst/>
          </a:prstGeom>
          <a:ln>
            <a:solidFill>
              <a:schemeClr val="tx1"/>
            </a:solidFill>
          </a:ln>
        </p:spPr>
      </p:pic>
      <p:sp>
        <p:nvSpPr>
          <p:cNvPr id="5" name="TextBox 4"/>
          <p:cNvSpPr txBox="1"/>
          <p:nvPr>
            <p:custDataLst>
              <p:tags r:id="rId1"/>
            </p:custDataLst>
          </p:nvPr>
        </p:nvSpPr>
        <p:spPr>
          <a:xfrm>
            <a:off x="6048260" y="126126"/>
            <a:ext cx="5464366" cy="5632311"/>
          </a:xfrm>
          <a:prstGeom prst="rect">
            <a:avLst/>
          </a:prstGeom>
          <a:noFill/>
        </p:spPr>
        <p:txBody>
          <a:bodyPr wrap="square" rtlCol="0">
            <a:spAutoFit/>
          </a:bodyPr>
          <a:lstStyle/>
          <a:p>
            <a:pPr algn="ctr"/>
            <a:r>
              <a:rPr lang="en-US" sz="4000" b="1" u="sng" dirty="0">
                <a:latin typeface="Garamond" panose="02020404030301010803" pitchFamily="18" charset="0"/>
              </a:rPr>
              <a:t>Voter Affidavit</a:t>
            </a:r>
          </a:p>
          <a:p>
            <a:endParaRPr lang="en-US" sz="3200" dirty="0">
              <a:latin typeface="Garamond" panose="02020404030301010803" pitchFamily="18" charset="0"/>
            </a:endParaRPr>
          </a:p>
          <a:p>
            <a:pPr algn="ctr"/>
            <a:r>
              <a:rPr lang="en-US" sz="3200" dirty="0">
                <a:latin typeface="Garamond" panose="02020404030301010803" pitchFamily="18" charset="0"/>
              </a:rPr>
              <a:t>Change of Residence</a:t>
            </a:r>
            <a:br>
              <a:rPr lang="en-US" sz="3200" dirty="0">
                <a:latin typeface="Garamond" panose="02020404030301010803" pitchFamily="18" charset="0"/>
              </a:rPr>
            </a:br>
            <a:endParaRPr lang="en-US" sz="3200" dirty="0">
              <a:latin typeface="Garamond" panose="02020404030301010803" pitchFamily="18" charset="0"/>
            </a:endParaRPr>
          </a:p>
          <a:p>
            <a:pPr algn="ctr"/>
            <a:r>
              <a:rPr lang="en-US" sz="3200" dirty="0">
                <a:latin typeface="Garamond" panose="02020404030301010803" pitchFamily="18" charset="0"/>
              </a:rPr>
              <a:t>Name change (same precinct)</a:t>
            </a:r>
            <a:br>
              <a:rPr lang="en-US" sz="3200" dirty="0">
                <a:latin typeface="Garamond" panose="02020404030301010803" pitchFamily="18" charset="0"/>
              </a:rPr>
            </a:br>
            <a:endParaRPr lang="en-US" sz="3200" dirty="0">
              <a:latin typeface="Garamond" panose="02020404030301010803" pitchFamily="18" charset="0"/>
            </a:endParaRPr>
          </a:p>
          <a:p>
            <a:pPr algn="ctr"/>
            <a:r>
              <a:rPr lang="en-US" sz="3200" dirty="0">
                <a:latin typeface="Garamond" panose="02020404030301010803" pitchFamily="18" charset="0"/>
              </a:rPr>
              <a:t>Name on list, no digitized signature to compare </a:t>
            </a:r>
          </a:p>
          <a:p>
            <a:pPr algn="ctr"/>
            <a:endParaRPr lang="en-US" sz="3200" dirty="0">
              <a:latin typeface="Garamond" panose="02020404030301010803" pitchFamily="18" charset="0"/>
            </a:endParaRPr>
          </a:p>
          <a:p>
            <a:pPr algn="ctr"/>
            <a:r>
              <a:rPr lang="en-US" sz="3200" dirty="0">
                <a:latin typeface="Garamond" panose="02020404030301010803" pitchFamily="18" charset="0"/>
              </a:rPr>
              <a:t>Vote by Mail ballot not received</a:t>
            </a:r>
            <a:br>
              <a:rPr lang="en-US" sz="3200" dirty="0">
                <a:latin typeface="Garamond" panose="02020404030301010803" pitchFamily="18" charset="0"/>
              </a:rPr>
            </a:br>
            <a:endParaRPr lang="en-US" sz="3200" dirty="0">
              <a:latin typeface="Garamond" panose="02020404030301010803" pitchFamily="18" charset="0"/>
            </a:endParaRPr>
          </a:p>
        </p:txBody>
      </p:sp>
      <p:sp>
        <p:nvSpPr>
          <p:cNvPr id="2" name="Slide Number Placeholder 1"/>
          <p:cNvSpPr>
            <a:spLocks noGrp="1"/>
          </p:cNvSpPr>
          <p:nvPr>
            <p:ph type="sldNum" sz="quarter" idx="12"/>
            <p:custDataLst>
              <p:tags r:id="rId2"/>
            </p:custDataLst>
          </p:nvPr>
        </p:nvSpPr>
        <p:spPr/>
        <p:txBody>
          <a:bodyPr/>
          <a:lstStyle/>
          <a:p>
            <a:fld id="{50486F06-4819-45BA-8750-4CD5FE3F55F9}" type="slidenum">
              <a:rPr lang="en-US" smtClean="0"/>
              <a:t>39</a:t>
            </a:fld>
            <a:endParaRPr lang="en-US"/>
          </a:p>
        </p:txBody>
      </p:sp>
    </p:spTree>
    <p:extLst>
      <p:ext uri="{BB962C8B-B14F-4D97-AF65-F5344CB8AC3E}">
        <p14:creationId xmlns:p14="http://schemas.microsoft.com/office/powerpoint/2010/main" val="37105548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908039" y="1917466"/>
            <a:ext cx="10304444" cy="1107996"/>
          </a:xfrm>
          <a:prstGeom prst="rect">
            <a:avLst/>
          </a:prstGeom>
          <a:noFill/>
        </p:spPr>
        <p:txBody>
          <a:bodyPr wrap="square" rtlCol="0">
            <a:spAutoFit/>
          </a:bodyPr>
          <a:lstStyle/>
          <a:p>
            <a:pPr algn="ctr"/>
            <a:r>
              <a:rPr lang="en-US" sz="6600" b="1" cap="small" dirty="0">
                <a:latin typeface="Garamond" panose="02020404030301010803" pitchFamily="18" charset="0"/>
              </a:rPr>
              <a:t>Before the Polls Open:</a:t>
            </a:r>
          </a:p>
        </p:txBody>
      </p:sp>
      <p:sp>
        <p:nvSpPr>
          <p:cNvPr id="3" name="Slide Number Placeholder 2"/>
          <p:cNvSpPr>
            <a:spLocks noGrp="1"/>
          </p:cNvSpPr>
          <p:nvPr>
            <p:ph type="sldNum" sz="quarter" idx="12"/>
            <p:custDataLst>
              <p:tags r:id="rId2"/>
            </p:custDataLst>
          </p:nvPr>
        </p:nvSpPr>
        <p:spPr/>
        <p:txBody>
          <a:bodyPr/>
          <a:lstStyle/>
          <a:p>
            <a:fld id="{50486F06-4819-45BA-8750-4CD5FE3F55F9}" type="slidenum">
              <a:rPr lang="en-US" smtClean="0"/>
              <a:t>4</a:t>
            </a:fld>
            <a:endParaRPr lang="en-US"/>
          </a:p>
        </p:txBody>
      </p:sp>
    </p:spTree>
    <p:extLst>
      <p:ext uri="{BB962C8B-B14F-4D97-AF65-F5344CB8AC3E}">
        <p14:creationId xmlns:p14="http://schemas.microsoft.com/office/powerpoint/2010/main" val="25401206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1463408" y="0"/>
            <a:ext cx="9265185" cy="707886"/>
          </a:xfrm>
          <a:prstGeom prst="rect">
            <a:avLst/>
          </a:prstGeom>
          <a:noFill/>
        </p:spPr>
        <p:txBody>
          <a:bodyPr wrap="square" rtlCol="0">
            <a:spAutoFit/>
          </a:bodyPr>
          <a:lstStyle/>
          <a:p>
            <a:pPr algn="ctr"/>
            <a:r>
              <a:rPr lang="en-US" sz="4000" b="1" u="sng" dirty="0">
                <a:latin typeface="Garamond" panose="02020404030301010803" pitchFamily="18" charset="0"/>
              </a:rPr>
              <a:t>Ballot Entitlement Chart</a:t>
            </a:r>
          </a:p>
        </p:txBody>
      </p:sp>
      <p:sp>
        <p:nvSpPr>
          <p:cNvPr id="4" name="Slide Number Placeholder 3"/>
          <p:cNvSpPr>
            <a:spLocks noGrp="1"/>
          </p:cNvSpPr>
          <p:nvPr>
            <p:ph type="sldNum" sz="quarter" idx="12"/>
            <p:custDataLst>
              <p:tags r:id="rId2"/>
            </p:custDataLst>
          </p:nvPr>
        </p:nvSpPr>
        <p:spPr/>
        <p:txBody>
          <a:bodyPr/>
          <a:lstStyle/>
          <a:p>
            <a:fld id="{50486F06-4819-45BA-8750-4CD5FE3F55F9}" type="slidenum">
              <a:rPr lang="en-US" smtClean="0"/>
              <a:t>40</a:t>
            </a:fld>
            <a:endParaRPr lang="en-US"/>
          </a:p>
        </p:txBody>
      </p:sp>
      <p:pic>
        <p:nvPicPr>
          <p:cNvPr id="2" name="Picture 1">
            <a:extLst>
              <a:ext uri="{FF2B5EF4-FFF2-40B4-BE49-F238E27FC236}">
                <a16:creationId xmlns:a16="http://schemas.microsoft.com/office/drawing/2014/main" id="{ED3CBC52-8B24-4832-8B57-357B537A0FC6}"/>
              </a:ext>
            </a:extLst>
          </p:cNvPr>
          <p:cNvPicPr>
            <a:picLocks noChangeAspect="1"/>
          </p:cNvPicPr>
          <p:nvPr/>
        </p:nvPicPr>
        <p:blipFill>
          <a:blip r:embed="rId5"/>
          <a:stretch>
            <a:fillRect/>
          </a:stretch>
        </p:blipFill>
        <p:spPr>
          <a:xfrm>
            <a:off x="1538169" y="707886"/>
            <a:ext cx="9115661" cy="5485780"/>
          </a:xfrm>
          <a:prstGeom prst="rect">
            <a:avLst/>
          </a:prstGeom>
        </p:spPr>
      </p:pic>
    </p:spTree>
    <p:extLst>
      <p:ext uri="{BB962C8B-B14F-4D97-AF65-F5344CB8AC3E}">
        <p14:creationId xmlns:p14="http://schemas.microsoft.com/office/powerpoint/2010/main" val="463557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b="1" dirty="0">
                <a:solidFill>
                  <a:schemeClr val="tx1"/>
                </a:solidFill>
                <a:latin typeface="Garamond" panose="02020404030301010803" pitchFamily="18" charset="0"/>
              </a:rPr>
              <a:t>What if…</a:t>
            </a:r>
          </a:p>
        </p:txBody>
      </p:sp>
      <p:sp>
        <p:nvSpPr>
          <p:cNvPr id="3" name="Content Placeholder 2"/>
          <p:cNvSpPr>
            <a:spLocks noGrp="1"/>
          </p:cNvSpPr>
          <p:nvPr>
            <p:ph idx="1"/>
            <p:custDataLst>
              <p:tags r:id="rId2"/>
            </p:custDataLst>
          </p:nvPr>
        </p:nvSpPr>
        <p:spPr>
          <a:xfrm>
            <a:off x="1066800" y="1845734"/>
            <a:ext cx="10058400" cy="4023360"/>
          </a:xfrm>
        </p:spPr>
        <p:txBody>
          <a:bodyPr/>
          <a:lstStyle/>
          <a:p>
            <a:pPr algn="ctr">
              <a:buFont typeface="Arial" panose="020B0604020202020204" pitchFamily="34" charset="0"/>
              <a:buChar char="•"/>
            </a:pPr>
            <a:r>
              <a:rPr lang="en-US" sz="2800" dirty="0">
                <a:solidFill>
                  <a:schemeClr val="tx1"/>
                </a:solidFill>
                <a:latin typeface="Garamond" panose="02020404030301010803" pitchFamily="18" charset="0"/>
              </a:rPr>
              <a:t>Voter’s registration cannot be found</a:t>
            </a:r>
          </a:p>
          <a:p>
            <a:pPr algn="ctr">
              <a:buFont typeface="Arial" panose="020B0604020202020204" pitchFamily="34" charset="0"/>
              <a:buChar char="•"/>
            </a:pPr>
            <a:r>
              <a:rPr lang="en-US" sz="2800" dirty="0">
                <a:solidFill>
                  <a:schemeClr val="tx1"/>
                </a:solidFill>
                <a:latin typeface="Garamond" panose="02020404030301010803" pitchFamily="18" charset="0"/>
              </a:rPr>
              <a:t>Voter is challenged by a pollwatcher </a:t>
            </a:r>
          </a:p>
          <a:p>
            <a:pPr algn="ctr">
              <a:buFont typeface="Arial" panose="020B0604020202020204" pitchFamily="34" charset="0"/>
              <a:buChar char="•"/>
            </a:pPr>
            <a:r>
              <a:rPr lang="en-US" sz="2800" dirty="0">
                <a:solidFill>
                  <a:schemeClr val="tx1"/>
                </a:solidFill>
                <a:latin typeface="Garamond" panose="02020404030301010803" pitchFamily="18" charset="0"/>
              </a:rPr>
              <a:t>Voter insists he or she is eligible to vote</a:t>
            </a:r>
          </a:p>
          <a:p>
            <a:pPr algn="ctr">
              <a:buFont typeface="Arial" panose="020B0604020202020204" pitchFamily="34" charset="0"/>
              <a:buChar char="•"/>
            </a:pPr>
            <a:r>
              <a:rPr lang="en-US" sz="2800" dirty="0">
                <a:solidFill>
                  <a:schemeClr val="tx1"/>
                </a:solidFill>
                <a:latin typeface="Garamond" panose="02020404030301010803" pitchFamily="18" charset="0"/>
              </a:rPr>
              <a:t>Voter applied for registration at drivers license facility or on-line </a:t>
            </a:r>
          </a:p>
          <a:p>
            <a:pPr>
              <a:buFont typeface="Arial" panose="020B0604020202020204" pitchFamily="34" charset="0"/>
              <a:buChar char="•"/>
            </a:pPr>
            <a:endParaRPr lang="en-US" dirty="0">
              <a:solidFill>
                <a:schemeClr val="tx1"/>
              </a:solidFill>
            </a:endParaRPr>
          </a:p>
        </p:txBody>
      </p:sp>
      <p:sp>
        <p:nvSpPr>
          <p:cNvPr id="4" name="TextBox 3"/>
          <p:cNvSpPr txBox="1"/>
          <p:nvPr>
            <p:custDataLst>
              <p:tags r:id="rId3"/>
            </p:custDataLst>
          </p:nvPr>
        </p:nvSpPr>
        <p:spPr>
          <a:xfrm>
            <a:off x="1331205" y="4318612"/>
            <a:ext cx="9529591" cy="1754326"/>
          </a:xfrm>
          <a:prstGeom prst="rect">
            <a:avLst/>
          </a:prstGeom>
          <a:noFill/>
          <a:ln w="28575">
            <a:solidFill>
              <a:schemeClr val="accent2"/>
            </a:solidFill>
          </a:ln>
        </p:spPr>
        <p:txBody>
          <a:bodyPr wrap="square" rtlCol="0">
            <a:spAutoFit/>
          </a:bodyPr>
          <a:lstStyle/>
          <a:p>
            <a:pPr algn="ctr"/>
            <a:r>
              <a:rPr lang="en-US" sz="3600" b="1" cap="small" dirty="0">
                <a:latin typeface="Garamond" panose="02020404030301010803" pitchFamily="18" charset="0"/>
              </a:rPr>
              <a:t>Contact your Election Authority’s office for additional information and instruction! </a:t>
            </a:r>
          </a:p>
        </p:txBody>
      </p:sp>
      <p:sp>
        <p:nvSpPr>
          <p:cNvPr id="5" name="Slide Number Placeholder 4"/>
          <p:cNvSpPr>
            <a:spLocks noGrp="1"/>
          </p:cNvSpPr>
          <p:nvPr>
            <p:ph type="sldNum" sz="quarter" idx="12"/>
            <p:custDataLst>
              <p:tags r:id="rId4"/>
            </p:custDataLst>
          </p:nvPr>
        </p:nvSpPr>
        <p:spPr/>
        <p:txBody>
          <a:bodyPr/>
          <a:lstStyle/>
          <a:p>
            <a:fld id="{50486F06-4819-45BA-8750-4CD5FE3F55F9}" type="slidenum">
              <a:rPr lang="en-US" smtClean="0"/>
              <a:t>41</a:t>
            </a:fld>
            <a:endParaRPr lang="en-US"/>
          </a:p>
        </p:txBody>
      </p:sp>
    </p:spTree>
    <p:extLst>
      <p:ext uri="{BB962C8B-B14F-4D97-AF65-F5344CB8AC3E}">
        <p14:creationId xmlns:p14="http://schemas.microsoft.com/office/powerpoint/2010/main" val="3892122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custDataLst>
              <p:tags r:id="rId1"/>
            </p:custDataLst>
          </p:nvPr>
        </p:nvSpPr>
        <p:spPr>
          <a:xfrm>
            <a:off x="5368922" y="447313"/>
            <a:ext cx="6176790" cy="2308324"/>
          </a:xfrm>
          <a:prstGeom prst="rect">
            <a:avLst/>
          </a:prstGeom>
          <a:noFill/>
          <a:ln>
            <a:solidFill>
              <a:schemeClr val="tx1"/>
            </a:solidFill>
          </a:ln>
        </p:spPr>
        <p:txBody>
          <a:bodyPr wrap="square" rtlCol="0">
            <a:spAutoFit/>
          </a:bodyPr>
          <a:lstStyle/>
          <a:p>
            <a:pPr algn="ctr"/>
            <a:r>
              <a:rPr lang="en-US" sz="3600" b="1" dirty="0">
                <a:latin typeface="Garamond" panose="02020404030301010803" pitchFamily="18" charset="0"/>
              </a:rPr>
              <a:t>Voter Assistance: for Voters with Disabilities or Voters who can’t Read or Write the English Language.</a:t>
            </a:r>
          </a:p>
        </p:txBody>
      </p:sp>
      <p:pic>
        <p:nvPicPr>
          <p:cNvPr id="5" name="Picture 3" descr="B-2_Page_1"/>
          <p:cNvPicPr>
            <a:picLocks noChangeAspect="1" noChangeArrowheads="1"/>
          </p:cNvPicPr>
          <p:nvPr/>
        </p:nvPicPr>
        <p:blipFill>
          <a:blip r:embed="rId7" cstate="print"/>
          <a:srcRect/>
          <a:stretch>
            <a:fillRect/>
          </a:stretch>
        </p:blipFill>
        <p:spPr bwMode="auto">
          <a:xfrm>
            <a:off x="473726" y="274913"/>
            <a:ext cx="4164375" cy="5981310"/>
          </a:xfrm>
          <a:prstGeom prst="rect">
            <a:avLst/>
          </a:prstGeom>
          <a:noFill/>
          <a:ln w="9525">
            <a:solidFill>
              <a:schemeClr val="tx1"/>
            </a:solidFill>
            <a:miter lim="800000"/>
            <a:headEnd/>
            <a:tailEnd/>
          </a:ln>
        </p:spPr>
      </p:pic>
      <p:sp>
        <p:nvSpPr>
          <p:cNvPr id="6" name="TextBox 5"/>
          <p:cNvSpPr txBox="1"/>
          <p:nvPr>
            <p:custDataLst>
              <p:tags r:id="rId2"/>
            </p:custDataLst>
          </p:nvPr>
        </p:nvSpPr>
        <p:spPr>
          <a:xfrm>
            <a:off x="5741660" y="3265568"/>
            <a:ext cx="5629619" cy="2677656"/>
          </a:xfrm>
          <a:prstGeom prst="rect">
            <a:avLst/>
          </a:prstGeom>
          <a:noFill/>
        </p:spPr>
        <p:txBody>
          <a:bodyPr wrap="square" rtlCol="0">
            <a:spAutoFit/>
          </a:bodyPr>
          <a:lstStyle/>
          <a:p>
            <a:pPr marL="457200" indent="-457200">
              <a:buFont typeface="Arial" panose="020B0604020202020204" pitchFamily="34" charset="0"/>
              <a:buChar char="•"/>
            </a:pPr>
            <a:r>
              <a:rPr lang="en-US" sz="2800" dirty="0">
                <a:latin typeface="Garamond" panose="02020404030301010803" pitchFamily="18" charset="0"/>
              </a:rPr>
              <a:t>Affidavit of Assisted Voter must be filled out every time a voter receives assistance in the voting booth!</a:t>
            </a:r>
          </a:p>
          <a:p>
            <a:pPr marL="457200" indent="-457200">
              <a:buFont typeface="Arial" panose="020B0604020202020204" pitchFamily="34" charset="0"/>
              <a:buChar char="•"/>
            </a:pPr>
            <a:endParaRPr lang="en-US" sz="2800" dirty="0">
              <a:latin typeface="Garamond" panose="02020404030301010803" pitchFamily="18" charset="0"/>
            </a:endParaRPr>
          </a:p>
          <a:p>
            <a:pPr marL="457200" indent="-457200">
              <a:buFont typeface="Arial" panose="020B0604020202020204" pitchFamily="34" charset="0"/>
              <a:buChar char="•"/>
            </a:pPr>
            <a:r>
              <a:rPr lang="en-US" sz="2800" dirty="0">
                <a:latin typeface="Garamond" panose="02020404030301010803" pitchFamily="18" charset="0"/>
              </a:rPr>
              <a:t>This affidavit must be spindled along with the voters application. </a:t>
            </a:r>
          </a:p>
        </p:txBody>
      </p:sp>
      <p:sp>
        <p:nvSpPr>
          <p:cNvPr id="2" name="Slide Number Placeholder 1"/>
          <p:cNvSpPr>
            <a:spLocks noGrp="1"/>
          </p:cNvSpPr>
          <p:nvPr>
            <p:ph type="sldNum" sz="quarter" idx="12"/>
            <p:custDataLst>
              <p:tags r:id="rId3"/>
            </p:custDataLst>
          </p:nvPr>
        </p:nvSpPr>
        <p:spPr/>
        <p:txBody>
          <a:bodyPr/>
          <a:lstStyle/>
          <a:p>
            <a:fld id="{50486F06-4819-45BA-8750-4CD5FE3F55F9}" type="slidenum">
              <a:rPr lang="en-US" smtClean="0"/>
              <a:t>42</a:t>
            </a:fld>
            <a:endParaRPr lang="en-US"/>
          </a:p>
        </p:txBody>
      </p:sp>
      <p:sp>
        <p:nvSpPr>
          <p:cNvPr id="3" name="Rectangle 2"/>
          <p:cNvSpPr/>
          <p:nvPr>
            <p:custDataLst>
              <p:tags r:id="rId4"/>
            </p:custDataLst>
          </p:nvPr>
        </p:nvSpPr>
        <p:spPr>
          <a:xfrm>
            <a:off x="5368922" y="447313"/>
            <a:ext cx="6176790" cy="230832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3768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barn(inVertical)">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0" y="1388668"/>
            <a:ext cx="12192000" cy="3416320"/>
          </a:xfrm>
          <a:prstGeom prst="rect">
            <a:avLst/>
          </a:prstGeom>
          <a:noFill/>
        </p:spPr>
        <p:txBody>
          <a:bodyPr wrap="square" rtlCol="0">
            <a:spAutoFit/>
          </a:bodyPr>
          <a:lstStyle/>
          <a:p>
            <a:pPr algn="ctr"/>
            <a:r>
              <a:rPr lang="en-US" sz="7200" b="1" cap="small" dirty="0">
                <a:latin typeface="Garamond" panose="02020404030301010803" pitchFamily="18" charset="0"/>
              </a:rPr>
              <a:t>Intoxicated voters </a:t>
            </a:r>
            <a:r>
              <a:rPr lang="en-US" sz="7200" cap="small" dirty="0">
                <a:latin typeface="Garamond" panose="02020404030301010803" pitchFamily="18" charset="0"/>
              </a:rPr>
              <a:t>cannot receive assistance in the voting booths!  </a:t>
            </a:r>
          </a:p>
        </p:txBody>
      </p:sp>
      <p:sp>
        <p:nvSpPr>
          <p:cNvPr id="3" name="Slide Number Placeholder 2"/>
          <p:cNvSpPr>
            <a:spLocks noGrp="1"/>
          </p:cNvSpPr>
          <p:nvPr>
            <p:ph type="sldNum" sz="quarter" idx="12"/>
            <p:custDataLst>
              <p:tags r:id="rId2"/>
            </p:custDataLst>
          </p:nvPr>
        </p:nvSpPr>
        <p:spPr/>
        <p:txBody>
          <a:bodyPr/>
          <a:lstStyle/>
          <a:p>
            <a:fld id="{50486F06-4819-45BA-8750-4CD5FE3F55F9}" type="slidenum">
              <a:rPr lang="en-US" smtClean="0"/>
              <a:t>43</a:t>
            </a:fld>
            <a:endParaRPr lang="en-US"/>
          </a:p>
        </p:txBody>
      </p:sp>
    </p:spTree>
    <p:extLst>
      <p:ext uri="{BB962C8B-B14F-4D97-AF65-F5344CB8AC3E}">
        <p14:creationId xmlns:p14="http://schemas.microsoft.com/office/powerpoint/2010/main" val="6270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custDataLst>
              <p:tags r:id="rId1"/>
            </p:custDataLst>
          </p:nvPr>
        </p:nvSpPr>
        <p:spPr/>
        <p:txBody>
          <a:bodyPr/>
          <a:lstStyle/>
          <a:p>
            <a:pPr algn="ctr"/>
            <a:r>
              <a:rPr lang="en-US" b="1" dirty="0">
                <a:solidFill>
                  <a:schemeClr val="tx1"/>
                </a:solidFill>
                <a:latin typeface="Garamond" panose="02020404030301010803" pitchFamily="18" charset="0"/>
              </a:rPr>
              <a:t>Who can and can’t give assistance? </a:t>
            </a:r>
          </a:p>
        </p:txBody>
      </p:sp>
      <p:sp>
        <p:nvSpPr>
          <p:cNvPr id="9" name="Text Placeholder 8"/>
          <p:cNvSpPr>
            <a:spLocks noGrp="1"/>
          </p:cNvSpPr>
          <p:nvPr>
            <p:ph type="body" idx="1"/>
            <p:custDataLst>
              <p:tags r:id="rId2"/>
            </p:custDataLst>
          </p:nvPr>
        </p:nvSpPr>
        <p:spPr/>
        <p:txBody>
          <a:bodyPr/>
          <a:lstStyle/>
          <a:p>
            <a:pPr algn="ctr"/>
            <a:r>
              <a:rPr lang="en-US" dirty="0">
                <a:solidFill>
                  <a:schemeClr val="tx1"/>
                </a:solidFill>
                <a:latin typeface="Garamond" panose="02020404030301010803" pitchFamily="18" charset="0"/>
              </a:rPr>
              <a:t>Who </a:t>
            </a:r>
            <a:r>
              <a:rPr lang="en-US" b="1" u="sng" dirty="0">
                <a:solidFill>
                  <a:schemeClr val="tx1"/>
                </a:solidFill>
                <a:latin typeface="Garamond" panose="02020404030301010803" pitchFamily="18" charset="0"/>
              </a:rPr>
              <a:t>can</a:t>
            </a:r>
            <a:r>
              <a:rPr lang="en-US" dirty="0">
                <a:solidFill>
                  <a:schemeClr val="tx1"/>
                </a:solidFill>
                <a:latin typeface="Garamond" panose="02020404030301010803" pitchFamily="18" charset="0"/>
              </a:rPr>
              <a:t> give Assistance?</a:t>
            </a:r>
          </a:p>
        </p:txBody>
      </p:sp>
      <p:sp>
        <p:nvSpPr>
          <p:cNvPr id="10" name="Content Placeholder 9"/>
          <p:cNvSpPr>
            <a:spLocks noGrp="1"/>
          </p:cNvSpPr>
          <p:nvPr>
            <p:ph sz="half" idx="2"/>
            <p:custDataLst>
              <p:tags r:id="rId3"/>
            </p:custDataLst>
          </p:nvPr>
        </p:nvSpPr>
        <p:spPr/>
        <p:txBody>
          <a:bodyPr>
            <a:normAutofit/>
          </a:bodyPr>
          <a:lstStyle/>
          <a:p>
            <a:pPr>
              <a:buFont typeface="Wingdings" panose="05000000000000000000" pitchFamily="2" charset="2"/>
              <a:buChar char="ü"/>
            </a:pPr>
            <a:r>
              <a:rPr lang="en-US" sz="2800" dirty="0">
                <a:solidFill>
                  <a:schemeClr val="tx1"/>
                </a:solidFill>
                <a:latin typeface="Garamond" panose="02020404030301010803" pitchFamily="18" charset="0"/>
              </a:rPr>
              <a:t>Friend</a:t>
            </a:r>
          </a:p>
          <a:p>
            <a:pPr>
              <a:buFont typeface="Wingdings" panose="05000000000000000000" pitchFamily="2" charset="2"/>
              <a:buChar char="ü"/>
            </a:pPr>
            <a:r>
              <a:rPr lang="en-US" sz="2800" dirty="0">
                <a:solidFill>
                  <a:schemeClr val="tx1"/>
                </a:solidFill>
                <a:latin typeface="Garamond" panose="02020404030301010803" pitchFamily="18" charset="0"/>
              </a:rPr>
              <a:t>Relative</a:t>
            </a:r>
          </a:p>
          <a:p>
            <a:pPr>
              <a:buFont typeface="Wingdings" panose="05000000000000000000" pitchFamily="2" charset="2"/>
              <a:buChar char="ü"/>
            </a:pPr>
            <a:r>
              <a:rPr lang="en-US" sz="2800" dirty="0">
                <a:solidFill>
                  <a:schemeClr val="tx1"/>
                </a:solidFill>
                <a:latin typeface="Garamond" panose="02020404030301010803" pitchFamily="18" charset="0"/>
              </a:rPr>
              <a:t>Two Election Judges (one from each political party) </a:t>
            </a:r>
          </a:p>
        </p:txBody>
      </p:sp>
      <p:sp>
        <p:nvSpPr>
          <p:cNvPr id="11" name="Text Placeholder 10"/>
          <p:cNvSpPr>
            <a:spLocks noGrp="1"/>
          </p:cNvSpPr>
          <p:nvPr>
            <p:ph type="body" sz="quarter" idx="3"/>
            <p:custDataLst>
              <p:tags r:id="rId4"/>
            </p:custDataLst>
          </p:nvPr>
        </p:nvSpPr>
        <p:spPr/>
        <p:txBody>
          <a:bodyPr/>
          <a:lstStyle/>
          <a:p>
            <a:pPr algn="ctr"/>
            <a:r>
              <a:rPr lang="en-US" dirty="0">
                <a:solidFill>
                  <a:schemeClr val="tx1"/>
                </a:solidFill>
                <a:latin typeface="Garamond" panose="02020404030301010803" pitchFamily="18" charset="0"/>
              </a:rPr>
              <a:t>Who </a:t>
            </a:r>
            <a:r>
              <a:rPr lang="en-US" b="1" u="sng" dirty="0">
                <a:solidFill>
                  <a:schemeClr val="tx1"/>
                </a:solidFill>
                <a:latin typeface="Garamond" panose="02020404030301010803" pitchFamily="18" charset="0"/>
              </a:rPr>
              <a:t>can’t</a:t>
            </a:r>
            <a:r>
              <a:rPr lang="en-US" dirty="0">
                <a:solidFill>
                  <a:schemeClr val="tx1"/>
                </a:solidFill>
                <a:latin typeface="Garamond" panose="02020404030301010803" pitchFamily="18" charset="0"/>
              </a:rPr>
              <a:t> give assistance?</a:t>
            </a:r>
          </a:p>
        </p:txBody>
      </p:sp>
      <p:sp>
        <p:nvSpPr>
          <p:cNvPr id="12" name="Content Placeholder 11"/>
          <p:cNvSpPr>
            <a:spLocks noGrp="1"/>
          </p:cNvSpPr>
          <p:nvPr>
            <p:ph sz="quarter" idx="4"/>
            <p:custDataLst>
              <p:tags r:id="rId5"/>
            </p:custDataLst>
          </p:nvPr>
        </p:nvSpPr>
        <p:spPr/>
        <p:txBody>
          <a:bodyPr>
            <a:normAutofit/>
          </a:bodyPr>
          <a:lstStyle/>
          <a:p>
            <a:pPr>
              <a:buFont typeface="Wingdings" panose="05000000000000000000" pitchFamily="2" charset="2"/>
              <a:buChar char="ü"/>
            </a:pPr>
            <a:r>
              <a:rPr lang="en-US" sz="2800" dirty="0">
                <a:solidFill>
                  <a:schemeClr val="tx1"/>
                </a:solidFill>
                <a:latin typeface="Garamond" panose="02020404030301010803" pitchFamily="18" charset="0"/>
              </a:rPr>
              <a:t>Voter’s employer</a:t>
            </a:r>
          </a:p>
          <a:p>
            <a:pPr>
              <a:buFont typeface="Wingdings" panose="05000000000000000000" pitchFamily="2" charset="2"/>
              <a:buChar char="ü"/>
            </a:pPr>
            <a:r>
              <a:rPr lang="en-US" sz="2800" dirty="0">
                <a:solidFill>
                  <a:schemeClr val="tx1"/>
                </a:solidFill>
                <a:latin typeface="Garamond" panose="02020404030301010803" pitchFamily="18" charset="0"/>
              </a:rPr>
              <a:t>Agent of the voter’s employer</a:t>
            </a:r>
          </a:p>
          <a:p>
            <a:pPr>
              <a:buFont typeface="Wingdings" panose="05000000000000000000" pitchFamily="2" charset="2"/>
              <a:buChar char="ü"/>
            </a:pPr>
            <a:r>
              <a:rPr lang="en-US" sz="2800" dirty="0">
                <a:solidFill>
                  <a:schemeClr val="tx1"/>
                </a:solidFill>
                <a:latin typeface="Garamond" panose="02020404030301010803" pitchFamily="18" charset="0"/>
              </a:rPr>
              <a:t>Officer of the voter’s union</a:t>
            </a:r>
          </a:p>
          <a:p>
            <a:pPr>
              <a:buFont typeface="Wingdings" panose="05000000000000000000" pitchFamily="2" charset="2"/>
              <a:buChar char="ü"/>
            </a:pPr>
            <a:r>
              <a:rPr lang="en-US" sz="2800" dirty="0">
                <a:solidFill>
                  <a:schemeClr val="tx1"/>
                </a:solidFill>
                <a:latin typeface="Garamond" panose="02020404030301010803" pitchFamily="18" charset="0"/>
              </a:rPr>
              <a:t>Agent of the voter’s union </a:t>
            </a:r>
          </a:p>
        </p:txBody>
      </p:sp>
      <p:sp>
        <p:nvSpPr>
          <p:cNvPr id="13" name="TextBox 12"/>
          <p:cNvSpPr txBox="1"/>
          <p:nvPr>
            <p:custDataLst>
              <p:tags r:id="rId6"/>
            </p:custDataLst>
          </p:nvPr>
        </p:nvSpPr>
        <p:spPr>
          <a:xfrm>
            <a:off x="2035797" y="5190168"/>
            <a:ext cx="8120407" cy="605475"/>
          </a:xfrm>
          <a:prstGeom prst="rect">
            <a:avLst/>
          </a:prstGeom>
          <a:noFill/>
          <a:ln w="19050">
            <a:solidFill>
              <a:schemeClr val="tx1"/>
            </a:solidFill>
          </a:ln>
        </p:spPr>
        <p:txBody>
          <a:bodyPr wrap="square" rtlCol="0">
            <a:spAutoFit/>
          </a:bodyPr>
          <a:lstStyle/>
          <a:p>
            <a:pPr algn="ctr"/>
            <a:r>
              <a:rPr lang="en-US" sz="3200" b="1" cap="small" dirty="0">
                <a:latin typeface="Garamond" panose="02020404030301010803" pitchFamily="18" charset="0"/>
              </a:rPr>
              <a:t>Remember: Fill out Affidavit! </a:t>
            </a:r>
          </a:p>
        </p:txBody>
      </p:sp>
      <p:sp>
        <p:nvSpPr>
          <p:cNvPr id="2" name="Slide Number Placeholder 1"/>
          <p:cNvSpPr>
            <a:spLocks noGrp="1"/>
          </p:cNvSpPr>
          <p:nvPr>
            <p:ph type="sldNum" sz="quarter" idx="12"/>
            <p:custDataLst>
              <p:tags r:id="rId7"/>
            </p:custDataLst>
          </p:nvPr>
        </p:nvSpPr>
        <p:spPr/>
        <p:txBody>
          <a:bodyPr/>
          <a:lstStyle/>
          <a:p>
            <a:fld id="{50486F06-4819-45BA-8750-4CD5FE3F55F9}" type="slidenum">
              <a:rPr lang="en-US" smtClean="0"/>
              <a:t>44</a:t>
            </a:fld>
            <a:endParaRPr lang="en-US"/>
          </a:p>
        </p:txBody>
      </p:sp>
    </p:spTree>
    <p:extLst>
      <p:ext uri="{BB962C8B-B14F-4D97-AF65-F5344CB8AC3E}">
        <p14:creationId xmlns:p14="http://schemas.microsoft.com/office/powerpoint/2010/main" val="39820806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9">
                                            <p:txEl>
                                              <p:pRg st="0" end="0"/>
                                            </p:txEl>
                                          </p:spTgt>
                                        </p:tgtEl>
                                      </p:cBhvr>
                                    </p:animEffect>
                                    <p:animScale>
                                      <p:cBhvr>
                                        <p:cTn id="7" dur="250" autoRev="1" fill="hold"/>
                                        <p:tgtEl>
                                          <p:spTgt spid="9">
                                            <p:txEl>
                                              <p:pRg st="0" end="0"/>
                                            </p:txEl>
                                          </p:spTgt>
                                        </p:tgtEl>
                                      </p:cBhvr>
                                      <p:by x="105000" y="105000"/>
                                    </p:animScale>
                                  </p:childTnLst>
                                </p:cTn>
                              </p:par>
                            </p:childTnLst>
                          </p:cTn>
                        </p:par>
                        <p:par>
                          <p:cTn id="8" fill="hold">
                            <p:stCondLst>
                              <p:cond delay="500"/>
                            </p:stCondLst>
                            <p:childTnLst>
                              <p:par>
                                <p:cTn id="9" presetID="26" presetClass="emph" presetSubtype="0" fill="hold" grpId="0" nodeType="afterEffect">
                                  <p:stCondLst>
                                    <p:cond delay="0"/>
                                  </p:stCondLst>
                                  <p:childTnLst>
                                    <p:animEffect transition="out" filter="fade">
                                      <p:cBhvr>
                                        <p:cTn id="10" dur="500" tmFilter="0, 0; .2, .5; .8, .5; 1, 0"/>
                                        <p:tgtEl>
                                          <p:spTgt spid="11">
                                            <p:txEl>
                                              <p:pRg st="0" end="0"/>
                                            </p:txEl>
                                          </p:spTgt>
                                        </p:tgtEl>
                                      </p:cBhvr>
                                    </p:animEffect>
                                    <p:animScale>
                                      <p:cBhvr>
                                        <p:cTn id="11" dur="250" autoRev="1" fill="hold"/>
                                        <p:tgtEl>
                                          <p:spTgt spid="11">
                                            <p:txEl>
                                              <p:pRg st="0" end="0"/>
                                            </p:txEl>
                                          </p:spTgt>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heel(1)">
                                      <p:cBhvr>
                                        <p:cTn id="1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1" grpId="0" build="p"/>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custDataLst>
              <p:tags r:id="rId1"/>
            </p:custDataLst>
          </p:nvPr>
        </p:nvSpPr>
        <p:spPr>
          <a:xfrm>
            <a:off x="0" y="286603"/>
            <a:ext cx="12192000" cy="1450757"/>
          </a:xfrm>
        </p:spPr>
        <p:txBody>
          <a:bodyPr>
            <a:noAutofit/>
          </a:bodyPr>
          <a:lstStyle/>
          <a:p>
            <a:pPr algn="ctr"/>
            <a:r>
              <a:rPr lang="en-US" sz="5400" b="1" dirty="0">
                <a:solidFill>
                  <a:schemeClr val="tx1"/>
                </a:solidFill>
                <a:latin typeface="Garamond" panose="02020404030301010803" pitchFamily="18" charset="0"/>
              </a:rPr>
              <a:t>Judge’s Station #1 – Application Judge</a:t>
            </a:r>
          </a:p>
        </p:txBody>
      </p:sp>
      <p:sp>
        <p:nvSpPr>
          <p:cNvPr id="8" name="Content Placeholder 7"/>
          <p:cNvSpPr>
            <a:spLocks noGrp="1"/>
          </p:cNvSpPr>
          <p:nvPr>
            <p:ph idx="1"/>
            <p:custDataLst>
              <p:tags r:id="rId2"/>
            </p:custDataLst>
          </p:nvPr>
        </p:nvSpPr>
        <p:spPr>
          <a:xfrm>
            <a:off x="1066800" y="2005748"/>
            <a:ext cx="10058400" cy="3825426"/>
          </a:xfrm>
        </p:spPr>
        <p:txBody>
          <a:bodyPr>
            <a:normAutofit/>
          </a:bodyPr>
          <a:lstStyle/>
          <a:p>
            <a:pPr algn="ctr">
              <a:buFont typeface="Wingdings" panose="05000000000000000000" pitchFamily="2" charset="2"/>
              <a:buChar char="ü"/>
            </a:pPr>
            <a:r>
              <a:rPr lang="en-US" sz="4000" dirty="0">
                <a:solidFill>
                  <a:schemeClr val="tx1"/>
                </a:solidFill>
                <a:latin typeface="Garamond" panose="02020404030301010803" pitchFamily="18" charset="0"/>
              </a:rPr>
              <a:t>Voter states his or her name and address – verify it matches your records</a:t>
            </a:r>
          </a:p>
          <a:p>
            <a:pPr algn="ctr">
              <a:buFont typeface="Wingdings" panose="05000000000000000000" pitchFamily="2" charset="2"/>
              <a:buChar char="ü"/>
            </a:pPr>
            <a:r>
              <a:rPr lang="en-US" sz="4000" dirty="0">
                <a:solidFill>
                  <a:schemeClr val="tx1"/>
                </a:solidFill>
                <a:latin typeface="Garamond" panose="02020404030301010803" pitchFamily="18" charset="0"/>
              </a:rPr>
              <a:t>Verify voter has not already voted – </a:t>
            </a:r>
            <a:r>
              <a:rPr lang="en-US" sz="4000" u="sng" dirty="0">
                <a:solidFill>
                  <a:schemeClr val="tx1"/>
                </a:solidFill>
                <a:latin typeface="Garamond" panose="02020404030301010803" pitchFamily="18" charset="0"/>
              </a:rPr>
              <a:t>check your list</a:t>
            </a:r>
            <a:r>
              <a:rPr lang="en-US" sz="4000" dirty="0">
                <a:solidFill>
                  <a:schemeClr val="tx1"/>
                </a:solidFill>
                <a:latin typeface="Garamond" panose="02020404030301010803" pitchFamily="18" charset="0"/>
              </a:rPr>
              <a:t>!</a:t>
            </a:r>
          </a:p>
          <a:p>
            <a:pPr algn="ctr">
              <a:buFont typeface="Wingdings" panose="05000000000000000000" pitchFamily="2" charset="2"/>
              <a:buChar char="ü"/>
            </a:pPr>
            <a:r>
              <a:rPr lang="en-US" sz="4000" dirty="0">
                <a:solidFill>
                  <a:schemeClr val="tx1"/>
                </a:solidFill>
                <a:latin typeface="Garamond" panose="02020404030301010803" pitchFamily="18" charset="0"/>
              </a:rPr>
              <a:t>Complete application </a:t>
            </a:r>
          </a:p>
          <a:p>
            <a:pPr marL="0" indent="0" algn="ctr">
              <a:buNone/>
            </a:pPr>
            <a:endParaRPr lang="en-US" dirty="0">
              <a:solidFill>
                <a:schemeClr val="tx1"/>
              </a:solidFill>
              <a:latin typeface="Garamond" panose="02020404030301010803" pitchFamily="18" charset="0"/>
            </a:endParaRPr>
          </a:p>
        </p:txBody>
      </p:sp>
      <p:sp>
        <p:nvSpPr>
          <p:cNvPr id="2" name="Slide Number Placeholder 1"/>
          <p:cNvSpPr>
            <a:spLocks noGrp="1"/>
          </p:cNvSpPr>
          <p:nvPr>
            <p:ph type="sldNum" sz="quarter" idx="12"/>
            <p:custDataLst>
              <p:tags r:id="rId3"/>
            </p:custDataLst>
          </p:nvPr>
        </p:nvSpPr>
        <p:spPr/>
        <p:txBody>
          <a:bodyPr/>
          <a:lstStyle/>
          <a:p>
            <a:fld id="{50486F06-4819-45BA-8750-4CD5FE3F55F9}" type="slidenum">
              <a:rPr lang="en-US" smtClean="0"/>
              <a:t>45</a:t>
            </a:fld>
            <a:endParaRPr lang="en-US"/>
          </a:p>
        </p:txBody>
      </p:sp>
    </p:spTree>
    <p:extLst>
      <p:ext uri="{BB962C8B-B14F-4D97-AF65-F5344CB8AC3E}">
        <p14:creationId xmlns:p14="http://schemas.microsoft.com/office/powerpoint/2010/main" val="32645550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B-22OS_Page_1"/>
          <p:cNvPicPr>
            <a:picLocks noChangeAspect="1" noChangeArrowheads="1"/>
          </p:cNvPicPr>
          <p:nvPr/>
        </p:nvPicPr>
        <p:blipFill>
          <a:blip r:embed="rId6" cstate="print"/>
          <a:srcRect/>
          <a:stretch>
            <a:fillRect/>
          </a:stretch>
        </p:blipFill>
        <p:spPr bwMode="auto">
          <a:xfrm>
            <a:off x="840902" y="1845734"/>
            <a:ext cx="3180253" cy="4443503"/>
          </a:xfrm>
          <a:prstGeom prst="rect">
            <a:avLst/>
          </a:prstGeom>
          <a:noFill/>
          <a:ln w="9525">
            <a:solidFill>
              <a:schemeClr val="tx1"/>
            </a:solidFill>
            <a:miter lim="800000"/>
            <a:headEnd/>
            <a:tailEnd/>
          </a:ln>
        </p:spPr>
      </p:pic>
      <p:sp>
        <p:nvSpPr>
          <p:cNvPr id="2" name="Title 1"/>
          <p:cNvSpPr>
            <a:spLocks noGrp="1"/>
          </p:cNvSpPr>
          <p:nvPr>
            <p:ph type="title"/>
            <p:custDataLst>
              <p:tags r:id="rId1"/>
            </p:custDataLst>
          </p:nvPr>
        </p:nvSpPr>
        <p:spPr>
          <a:xfrm>
            <a:off x="0" y="286603"/>
            <a:ext cx="12192000" cy="1450757"/>
          </a:xfrm>
        </p:spPr>
        <p:txBody>
          <a:bodyPr/>
          <a:lstStyle/>
          <a:p>
            <a:pPr algn="ctr"/>
            <a:r>
              <a:rPr lang="en-US" b="1" dirty="0">
                <a:solidFill>
                  <a:schemeClr val="tx1"/>
                </a:solidFill>
                <a:latin typeface="Garamond" panose="02020404030301010803" pitchFamily="18" charset="0"/>
              </a:rPr>
              <a:t>(cont.) Judge’s Station #1 – Application Judge</a:t>
            </a:r>
          </a:p>
        </p:txBody>
      </p:sp>
      <p:sp>
        <p:nvSpPr>
          <p:cNvPr id="3" name="Content Placeholder 2"/>
          <p:cNvSpPr>
            <a:spLocks noGrp="1"/>
          </p:cNvSpPr>
          <p:nvPr>
            <p:ph idx="1"/>
            <p:custDataLst>
              <p:tags r:id="rId2"/>
            </p:custDataLst>
          </p:nvPr>
        </p:nvSpPr>
        <p:spPr>
          <a:xfrm>
            <a:off x="4439797" y="1845734"/>
            <a:ext cx="7057405" cy="4023360"/>
          </a:xfrm>
        </p:spPr>
        <p:txBody>
          <a:bodyPr>
            <a:normAutofit/>
          </a:bodyPr>
          <a:lstStyle/>
          <a:p>
            <a:pPr>
              <a:buFont typeface="Wingdings" panose="05000000000000000000" pitchFamily="2" charset="2"/>
              <a:buChar char="ü"/>
            </a:pPr>
            <a:r>
              <a:rPr lang="en-US" sz="3200" dirty="0">
                <a:solidFill>
                  <a:schemeClr val="tx1"/>
                </a:solidFill>
                <a:latin typeface="Garamond" panose="02020404030301010803" pitchFamily="18" charset="0"/>
              </a:rPr>
              <a:t>Offer voter instructions on Demonstrator Ballot Sheet and remind voter to turn the ballot over to vote for issues on the back (if applicable). </a:t>
            </a:r>
          </a:p>
          <a:p>
            <a:pPr>
              <a:buFont typeface="Wingdings" panose="05000000000000000000" pitchFamily="2" charset="2"/>
              <a:buChar char="ü"/>
            </a:pPr>
            <a:r>
              <a:rPr lang="en-US" sz="3200" dirty="0">
                <a:solidFill>
                  <a:schemeClr val="tx1"/>
                </a:solidFill>
                <a:latin typeface="Garamond" panose="02020404030301010803" pitchFamily="18" charset="0"/>
              </a:rPr>
              <a:t>Announce voter’s name and address out loud.</a:t>
            </a:r>
          </a:p>
          <a:p>
            <a:pPr>
              <a:buFont typeface="Wingdings" panose="05000000000000000000" pitchFamily="2" charset="2"/>
              <a:buChar char="ü"/>
            </a:pPr>
            <a:r>
              <a:rPr lang="en-US" sz="3200" dirty="0">
                <a:solidFill>
                  <a:schemeClr val="tx1"/>
                </a:solidFill>
                <a:latin typeface="Garamond" panose="02020404030301010803" pitchFamily="18" charset="0"/>
              </a:rPr>
              <a:t>Pass the application to the verification judges at station #2. </a:t>
            </a:r>
          </a:p>
        </p:txBody>
      </p:sp>
      <p:sp>
        <p:nvSpPr>
          <p:cNvPr id="5" name="Slide Number Placeholder 4"/>
          <p:cNvSpPr>
            <a:spLocks noGrp="1"/>
          </p:cNvSpPr>
          <p:nvPr>
            <p:ph type="sldNum" sz="quarter" idx="12"/>
            <p:custDataLst>
              <p:tags r:id="rId3"/>
            </p:custDataLst>
          </p:nvPr>
        </p:nvSpPr>
        <p:spPr/>
        <p:txBody>
          <a:bodyPr/>
          <a:lstStyle/>
          <a:p>
            <a:fld id="{50486F06-4819-45BA-8750-4CD5FE3F55F9}" type="slidenum">
              <a:rPr lang="en-US" smtClean="0"/>
              <a:t>46</a:t>
            </a:fld>
            <a:endParaRPr lang="en-US"/>
          </a:p>
        </p:txBody>
      </p:sp>
    </p:spTree>
    <p:extLst>
      <p:ext uri="{BB962C8B-B14F-4D97-AF65-F5344CB8AC3E}">
        <p14:creationId xmlns:p14="http://schemas.microsoft.com/office/powerpoint/2010/main" val="40776560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0" y="286603"/>
            <a:ext cx="12192000" cy="1450757"/>
          </a:xfrm>
        </p:spPr>
        <p:txBody>
          <a:bodyPr>
            <a:noAutofit/>
          </a:bodyPr>
          <a:lstStyle/>
          <a:p>
            <a:pPr algn="ctr"/>
            <a:r>
              <a:rPr lang="en-US" sz="5400" b="1" dirty="0">
                <a:solidFill>
                  <a:schemeClr val="tx1"/>
                </a:solidFill>
                <a:latin typeface="Garamond" panose="02020404030301010803" pitchFamily="18" charset="0"/>
              </a:rPr>
              <a:t>Judge’s Station #2 – Verification Judges </a:t>
            </a:r>
          </a:p>
        </p:txBody>
      </p:sp>
      <p:sp>
        <p:nvSpPr>
          <p:cNvPr id="3" name="Content Placeholder 2"/>
          <p:cNvSpPr>
            <a:spLocks noGrp="1"/>
          </p:cNvSpPr>
          <p:nvPr>
            <p:ph idx="1"/>
            <p:custDataLst>
              <p:tags r:id="rId2"/>
            </p:custDataLst>
          </p:nvPr>
        </p:nvSpPr>
        <p:spPr>
          <a:xfrm>
            <a:off x="1154083" y="2086892"/>
            <a:ext cx="10058400" cy="4023360"/>
          </a:xfrm>
        </p:spPr>
        <p:txBody>
          <a:bodyPr>
            <a:normAutofit/>
          </a:bodyPr>
          <a:lstStyle/>
          <a:p>
            <a:pPr algn="ctr">
              <a:buFont typeface="Wingdings" panose="05000000000000000000" pitchFamily="2" charset="2"/>
              <a:buChar char="ü"/>
            </a:pPr>
            <a:r>
              <a:rPr lang="en-US" sz="4000" dirty="0">
                <a:solidFill>
                  <a:schemeClr val="tx1"/>
                </a:solidFill>
                <a:latin typeface="Garamond" panose="02020404030301010803" pitchFamily="18" charset="0"/>
              </a:rPr>
              <a:t>Locate voter’s verification record </a:t>
            </a:r>
          </a:p>
          <a:p>
            <a:pPr algn="ctr">
              <a:buFont typeface="Wingdings" panose="05000000000000000000" pitchFamily="2" charset="2"/>
              <a:buChar char="ü"/>
            </a:pPr>
            <a:r>
              <a:rPr lang="en-US" sz="4000" dirty="0">
                <a:solidFill>
                  <a:schemeClr val="tx1"/>
                </a:solidFill>
                <a:latin typeface="Garamond" panose="02020404030301010803" pitchFamily="18" charset="0"/>
              </a:rPr>
              <a:t>Compare/verify signature and address on the application matches the voter’s record</a:t>
            </a:r>
          </a:p>
          <a:p>
            <a:pPr algn="ctr">
              <a:buFont typeface="Wingdings" panose="05000000000000000000" pitchFamily="2" charset="2"/>
              <a:buChar char="ü"/>
            </a:pPr>
            <a:r>
              <a:rPr lang="en-US" sz="4000" dirty="0">
                <a:solidFill>
                  <a:schemeClr val="tx1"/>
                </a:solidFill>
                <a:latin typeface="Garamond" panose="02020404030301010803" pitchFamily="18" charset="0"/>
              </a:rPr>
              <a:t>Determine the correct ballot style </a:t>
            </a:r>
          </a:p>
          <a:p>
            <a:pPr algn="ctr">
              <a:buFont typeface="Wingdings" panose="05000000000000000000" pitchFamily="2" charset="2"/>
              <a:buChar char="ü"/>
            </a:pPr>
            <a:r>
              <a:rPr lang="en-US" sz="4000" dirty="0">
                <a:solidFill>
                  <a:schemeClr val="tx1"/>
                </a:solidFill>
                <a:latin typeface="Garamond" panose="02020404030301010803" pitchFamily="18" charset="0"/>
              </a:rPr>
              <a:t>Initial the application  </a:t>
            </a:r>
          </a:p>
        </p:txBody>
      </p:sp>
      <p:sp>
        <p:nvSpPr>
          <p:cNvPr id="4" name="TextBox 3"/>
          <p:cNvSpPr txBox="1"/>
          <p:nvPr>
            <p:custDataLst>
              <p:tags r:id="rId3"/>
            </p:custDataLst>
          </p:nvPr>
        </p:nvSpPr>
        <p:spPr>
          <a:xfrm>
            <a:off x="0" y="136701"/>
            <a:ext cx="6175322" cy="523220"/>
          </a:xfrm>
          <a:prstGeom prst="rect">
            <a:avLst/>
          </a:prstGeom>
          <a:noFill/>
          <a:ln w="38100">
            <a:solidFill>
              <a:srgbClr val="FF0000"/>
            </a:solidFill>
          </a:ln>
        </p:spPr>
        <p:txBody>
          <a:bodyPr wrap="square" rtlCol="0">
            <a:spAutoFit/>
          </a:bodyPr>
          <a:lstStyle/>
          <a:p>
            <a:pPr algn="ctr"/>
            <a:r>
              <a:rPr lang="en-US" sz="2800" b="1" cap="small" dirty="0">
                <a:latin typeface="Garamond" panose="02020404030301010803" pitchFamily="18" charset="0"/>
              </a:rPr>
              <a:t>Two Judges of Opposite Parties</a:t>
            </a:r>
          </a:p>
        </p:txBody>
      </p:sp>
      <p:sp>
        <p:nvSpPr>
          <p:cNvPr id="6" name="Slide Number Placeholder 5"/>
          <p:cNvSpPr>
            <a:spLocks noGrp="1"/>
          </p:cNvSpPr>
          <p:nvPr>
            <p:ph type="sldNum" sz="quarter" idx="12"/>
            <p:custDataLst>
              <p:tags r:id="rId4"/>
            </p:custDataLst>
          </p:nvPr>
        </p:nvSpPr>
        <p:spPr/>
        <p:txBody>
          <a:bodyPr/>
          <a:lstStyle/>
          <a:p>
            <a:fld id="{50486F06-4819-45BA-8750-4CD5FE3F55F9}" type="slidenum">
              <a:rPr lang="en-US" smtClean="0"/>
              <a:t>47</a:t>
            </a:fld>
            <a:endParaRPr lang="en-US"/>
          </a:p>
        </p:txBody>
      </p:sp>
    </p:spTree>
    <p:extLst>
      <p:ext uri="{BB962C8B-B14F-4D97-AF65-F5344CB8AC3E}">
        <p14:creationId xmlns:p14="http://schemas.microsoft.com/office/powerpoint/2010/main" val="1967709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0" y="286603"/>
            <a:ext cx="12192000" cy="1450757"/>
          </a:xfrm>
        </p:spPr>
        <p:txBody>
          <a:bodyPr>
            <a:noAutofit/>
          </a:bodyPr>
          <a:lstStyle/>
          <a:p>
            <a:pPr algn="ctr"/>
            <a:r>
              <a:rPr lang="en-US" sz="5400" b="1" dirty="0">
                <a:solidFill>
                  <a:schemeClr val="tx1"/>
                </a:solidFill>
                <a:latin typeface="Garamond" panose="02020404030301010803" pitchFamily="18" charset="0"/>
              </a:rPr>
              <a:t>Judge’s Station #3 – Ballot Distribution </a:t>
            </a:r>
          </a:p>
        </p:txBody>
      </p:sp>
      <p:sp>
        <p:nvSpPr>
          <p:cNvPr id="3" name="Content Placeholder 2"/>
          <p:cNvSpPr>
            <a:spLocks noGrp="1"/>
          </p:cNvSpPr>
          <p:nvPr>
            <p:ph idx="1"/>
            <p:custDataLst>
              <p:tags r:id="rId2"/>
            </p:custDataLst>
          </p:nvPr>
        </p:nvSpPr>
        <p:spPr>
          <a:xfrm>
            <a:off x="1156772" y="2124003"/>
            <a:ext cx="10168568" cy="3949139"/>
          </a:xfrm>
        </p:spPr>
        <p:txBody>
          <a:bodyPr>
            <a:normAutofit/>
          </a:bodyPr>
          <a:lstStyle/>
          <a:p>
            <a:pPr>
              <a:buFont typeface="Wingdings" panose="05000000000000000000" pitchFamily="2" charset="2"/>
              <a:buChar char="ü"/>
            </a:pPr>
            <a:r>
              <a:rPr lang="en-US" sz="3600" dirty="0">
                <a:solidFill>
                  <a:schemeClr val="tx1"/>
                </a:solidFill>
                <a:latin typeface="Garamond" panose="02020404030301010803" pitchFamily="18" charset="0"/>
              </a:rPr>
              <a:t>Check application for judge’s initials and ballot style</a:t>
            </a:r>
          </a:p>
          <a:p>
            <a:pPr>
              <a:buFont typeface="Wingdings" panose="05000000000000000000" pitchFamily="2" charset="2"/>
              <a:buChar char="ü"/>
            </a:pPr>
            <a:endParaRPr lang="en-US" sz="3600" dirty="0">
              <a:solidFill>
                <a:schemeClr val="tx1"/>
              </a:solidFill>
              <a:latin typeface="Garamond" panose="02020404030301010803" pitchFamily="18" charset="0"/>
            </a:endParaRPr>
          </a:p>
          <a:p>
            <a:pPr>
              <a:buFont typeface="Wingdings" panose="05000000000000000000" pitchFamily="2" charset="2"/>
              <a:buChar char="ü"/>
            </a:pPr>
            <a:r>
              <a:rPr lang="en-US" sz="3600" dirty="0">
                <a:solidFill>
                  <a:schemeClr val="tx1"/>
                </a:solidFill>
                <a:latin typeface="Garamond" panose="02020404030301010803" pitchFamily="18" charset="0"/>
              </a:rPr>
              <a:t>Spindle applications and number consecutively </a:t>
            </a:r>
          </a:p>
          <a:p>
            <a:pPr>
              <a:buFont typeface="Wingdings" panose="05000000000000000000" pitchFamily="2" charset="2"/>
              <a:buChar char="ü"/>
            </a:pPr>
            <a:endParaRPr lang="en-US" sz="3600" dirty="0">
              <a:solidFill>
                <a:schemeClr val="tx1"/>
              </a:solidFill>
              <a:latin typeface="Garamond" panose="02020404030301010803" pitchFamily="18" charset="0"/>
            </a:endParaRPr>
          </a:p>
          <a:p>
            <a:pPr>
              <a:buFont typeface="Wingdings" panose="05000000000000000000" pitchFamily="2" charset="2"/>
              <a:buChar char="ü"/>
            </a:pPr>
            <a:r>
              <a:rPr lang="en-US" sz="3600" dirty="0">
                <a:solidFill>
                  <a:schemeClr val="tx1"/>
                </a:solidFill>
                <a:latin typeface="Garamond" panose="02020404030301010803" pitchFamily="18" charset="0"/>
              </a:rPr>
              <a:t>Determine/locate correct ballot sheet  </a:t>
            </a:r>
          </a:p>
        </p:txBody>
      </p:sp>
      <p:sp>
        <p:nvSpPr>
          <p:cNvPr id="4" name="Slide Number Placeholder 3"/>
          <p:cNvSpPr>
            <a:spLocks noGrp="1"/>
          </p:cNvSpPr>
          <p:nvPr>
            <p:ph type="sldNum" sz="quarter" idx="12"/>
            <p:custDataLst>
              <p:tags r:id="rId3"/>
            </p:custDataLst>
          </p:nvPr>
        </p:nvSpPr>
        <p:spPr/>
        <p:txBody>
          <a:bodyPr/>
          <a:lstStyle/>
          <a:p>
            <a:fld id="{50486F06-4819-45BA-8750-4CD5FE3F55F9}" type="slidenum">
              <a:rPr lang="en-US" smtClean="0"/>
              <a:t>48</a:t>
            </a:fld>
            <a:endParaRPr lang="en-US"/>
          </a:p>
        </p:txBody>
      </p:sp>
    </p:spTree>
    <p:extLst>
      <p:ext uri="{BB962C8B-B14F-4D97-AF65-F5344CB8AC3E}">
        <p14:creationId xmlns:p14="http://schemas.microsoft.com/office/powerpoint/2010/main" val="2965057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0" y="286603"/>
            <a:ext cx="12192000" cy="1450757"/>
          </a:xfrm>
        </p:spPr>
        <p:txBody>
          <a:bodyPr/>
          <a:lstStyle/>
          <a:p>
            <a:pPr algn="ctr"/>
            <a:r>
              <a:rPr lang="en-US" b="1" dirty="0">
                <a:solidFill>
                  <a:schemeClr val="tx1"/>
                </a:solidFill>
                <a:latin typeface="Garamond" panose="02020404030301010803" pitchFamily="18" charset="0"/>
              </a:rPr>
              <a:t>(cont.) Judge’s Station #3 – Ballot Distribution </a:t>
            </a:r>
          </a:p>
        </p:txBody>
      </p:sp>
      <p:sp>
        <p:nvSpPr>
          <p:cNvPr id="3" name="Content Placeholder 2"/>
          <p:cNvSpPr>
            <a:spLocks noGrp="1"/>
          </p:cNvSpPr>
          <p:nvPr>
            <p:ph idx="1"/>
            <p:custDataLst>
              <p:tags r:id="rId2"/>
            </p:custDataLst>
          </p:nvPr>
        </p:nvSpPr>
        <p:spPr>
          <a:xfrm>
            <a:off x="687561" y="2374650"/>
            <a:ext cx="9011076" cy="4085134"/>
          </a:xfrm>
        </p:spPr>
        <p:txBody>
          <a:bodyPr>
            <a:normAutofit/>
          </a:bodyPr>
          <a:lstStyle/>
          <a:p>
            <a:pPr>
              <a:buFont typeface="Wingdings" panose="05000000000000000000" pitchFamily="2" charset="2"/>
              <a:buChar char="ü"/>
            </a:pPr>
            <a:r>
              <a:rPr lang="en-US" sz="3600" dirty="0">
                <a:solidFill>
                  <a:schemeClr val="tx1"/>
                </a:solidFill>
                <a:latin typeface="Garamond" panose="02020404030301010803" pitchFamily="18" charset="0"/>
              </a:rPr>
              <a:t>Initial ballot sheet</a:t>
            </a:r>
          </a:p>
          <a:p>
            <a:pPr>
              <a:buFont typeface="Wingdings" panose="05000000000000000000" pitchFamily="2" charset="2"/>
              <a:buChar char="ü"/>
            </a:pPr>
            <a:r>
              <a:rPr lang="en-US" sz="3600" dirty="0">
                <a:solidFill>
                  <a:schemeClr val="tx1"/>
                </a:solidFill>
                <a:latin typeface="Garamond" panose="02020404030301010803" pitchFamily="18" charset="0"/>
              </a:rPr>
              <a:t>Provide voter with correct ballot style </a:t>
            </a:r>
          </a:p>
          <a:p>
            <a:pPr>
              <a:buFont typeface="Wingdings" panose="05000000000000000000" pitchFamily="2" charset="2"/>
              <a:buChar char="ü"/>
            </a:pPr>
            <a:r>
              <a:rPr lang="en-US" sz="3600" b="1" u="sng" dirty="0">
                <a:solidFill>
                  <a:schemeClr val="tx1"/>
                </a:solidFill>
                <a:latin typeface="Garamond" panose="02020404030301010803" pitchFamily="18" charset="0"/>
              </a:rPr>
              <a:t>OFFER</a:t>
            </a:r>
            <a:r>
              <a:rPr lang="en-US" sz="3600" dirty="0">
                <a:solidFill>
                  <a:schemeClr val="tx1"/>
                </a:solidFill>
                <a:latin typeface="Garamond" panose="02020404030301010803" pitchFamily="18" charset="0"/>
              </a:rPr>
              <a:t> secrecy sleeve and instruction reminders on voting and use of sleeve</a:t>
            </a:r>
          </a:p>
          <a:p>
            <a:pPr>
              <a:buFont typeface="Wingdings" panose="05000000000000000000" pitchFamily="2" charset="2"/>
              <a:buChar char="ü"/>
            </a:pPr>
            <a:r>
              <a:rPr lang="en-US" sz="3600" dirty="0">
                <a:solidFill>
                  <a:schemeClr val="tx1"/>
                </a:solidFill>
                <a:latin typeface="Garamond" panose="02020404030301010803" pitchFamily="18" charset="0"/>
              </a:rPr>
              <a:t>Direct voter to voting booth </a:t>
            </a:r>
          </a:p>
        </p:txBody>
      </p:sp>
      <p:sp>
        <p:nvSpPr>
          <p:cNvPr id="4" name="Slide Number Placeholder 3"/>
          <p:cNvSpPr>
            <a:spLocks noGrp="1"/>
          </p:cNvSpPr>
          <p:nvPr>
            <p:ph type="sldNum" sz="quarter" idx="12"/>
            <p:custDataLst>
              <p:tags r:id="rId3"/>
            </p:custDataLst>
          </p:nvPr>
        </p:nvSpPr>
        <p:spPr/>
        <p:txBody>
          <a:bodyPr/>
          <a:lstStyle/>
          <a:p>
            <a:fld id="{50486F06-4819-45BA-8750-4CD5FE3F55F9}" type="slidenum">
              <a:rPr lang="en-US" smtClean="0"/>
              <a:t>49</a:t>
            </a:fld>
            <a:endParaRPr lang="en-US"/>
          </a:p>
        </p:txBody>
      </p:sp>
      <p:pic>
        <p:nvPicPr>
          <p:cNvPr id="5" name="Picture 4" descr="B-21OS"/>
          <p:cNvPicPr>
            <a:picLocks noChangeAspect="1" noChangeArrowheads="1"/>
          </p:cNvPicPr>
          <p:nvPr/>
        </p:nvPicPr>
        <p:blipFill>
          <a:blip r:embed="rId6" cstate="print"/>
          <a:srcRect/>
          <a:stretch>
            <a:fillRect/>
          </a:stretch>
        </p:blipFill>
        <p:spPr bwMode="auto">
          <a:xfrm>
            <a:off x="8314675" y="1934588"/>
            <a:ext cx="3651250" cy="4327968"/>
          </a:xfrm>
          <a:prstGeom prst="rect">
            <a:avLst/>
          </a:prstGeom>
          <a:noFill/>
          <a:ln w="9525">
            <a:noFill/>
            <a:miter lim="800000"/>
            <a:headEnd/>
            <a:tailEnd/>
          </a:ln>
        </p:spPr>
      </p:pic>
    </p:spTree>
    <p:extLst>
      <p:ext uri="{BB962C8B-B14F-4D97-AF65-F5344CB8AC3E}">
        <p14:creationId xmlns:p14="http://schemas.microsoft.com/office/powerpoint/2010/main" val="13828570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1199212" y="110907"/>
            <a:ext cx="10633023" cy="612475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4400" dirty="0">
                <a:latin typeface="Garamond" panose="02020404030301010803" pitchFamily="18" charset="0"/>
              </a:rPr>
              <a:t>Arrive at your designated time </a:t>
            </a:r>
          </a:p>
          <a:p>
            <a:pPr marL="285750" indent="-285750">
              <a:lnSpc>
                <a:spcPct val="150000"/>
              </a:lnSpc>
              <a:buFont typeface="Arial" panose="020B0604020202020204" pitchFamily="34" charset="0"/>
              <a:buChar char="•"/>
            </a:pPr>
            <a:r>
              <a:rPr lang="en-US" sz="4400" dirty="0">
                <a:latin typeface="Garamond" panose="02020404030301010803" pitchFamily="18" charset="0"/>
              </a:rPr>
              <a:t>If judges do not show up – call!</a:t>
            </a:r>
          </a:p>
          <a:p>
            <a:pPr marL="285750" indent="-285750">
              <a:lnSpc>
                <a:spcPct val="150000"/>
              </a:lnSpc>
              <a:buFont typeface="Arial" panose="020B0604020202020204" pitchFamily="34" charset="0"/>
              <a:buChar char="•"/>
            </a:pPr>
            <a:r>
              <a:rPr lang="en-US" sz="4400" dirty="0">
                <a:latin typeface="Garamond" panose="02020404030301010803" pitchFamily="18" charset="0"/>
              </a:rPr>
              <a:t>Can replace missing judges AFTER 6:15 A.M.</a:t>
            </a:r>
          </a:p>
          <a:p>
            <a:pPr marL="285750" indent="-285750">
              <a:lnSpc>
                <a:spcPct val="150000"/>
              </a:lnSpc>
              <a:buFont typeface="Arial" panose="020B0604020202020204" pitchFamily="34" charset="0"/>
              <a:buChar char="•"/>
            </a:pPr>
            <a:r>
              <a:rPr lang="en-US" sz="4400" dirty="0">
                <a:latin typeface="Garamond" panose="02020404030301010803" pitchFamily="18" charset="0"/>
              </a:rPr>
              <a:t>Check supplies – is anything missing?</a:t>
            </a:r>
          </a:p>
          <a:p>
            <a:pPr marL="285750" indent="-285750">
              <a:lnSpc>
                <a:spcPct val="150000"/>
              </a:lnSpc>
              <a:buFont typeface="Arial" panose="020B0604020202020204" pitchFamily="34" charset="0"/>
              <a:buChar char="•"/>
            </a:pPr>
            <a:r>
              <a:rPr lang="en-US" sz="4400" dirty="0">
                <a:latin typeface="Garamond" panose="02020404030301010803" pitchFamily="18" charset="0"/>
              </a:rPr>
              <a:t>Set up or reconfigure voting area </a:t>
            </a:r>
          </a:p>
          <a:p>
            <a:endParaRPr lang="en-US" sz="4400" dirty="0">
              <a:latin typeface="Garamond" panose="02020404030301010803" pitchFamily="18" charset="0"/>
            </a:endParaRPr>
          </a:p>
          <a:p>
            <a:endParaRPr lang="en-US" dirty="0">
              <a:latin typeface="Garamond" panose="02020404030301010803" pitchFamily="18" charset="0"/>
            </a:endParaRPr>
          </a:p>
        </p:txBody>
      </p:sp>
      <p:sp>
        <p:nvSpPr>
          <p:cNvPr id="6" name="TextBox 5"/>
          <p:cNvSpPr txBox="1"/>
          <p:nvPr>
            <p:custDataLst>
              <p:tags r:id="rId2"/>
            </p:custDataLst>
          </p:nvPr>
        </p:nvSpPr>
        <p:spPr>
          <a:xfrm>
            <a:off x="1" y="5470561"/>
            <a:ext cx="12191999" cy="584775"/>
          </a:xfrm>
          <a:prstGeom prst="rect">
            <a:avLst/>
          </a:prstGeom>
          <a:noFill/>
        </p:spPr>
        <p:txBody>
          <a:bodyPr wrap="square" rtlCol="0">
            <a:spAutoFit/>
          </a:bodyPr>
          <a:lstStyle/>
          <a:p>
            <a:pPr algn="ctr"/>
            <a:r>
              <a:rPr lang="en-US" sz="3200" b="1" u="sng" cap="small" dirty="0">
                <a:latin typeface="Garamond" panose="02020404030301010803" pitchFamily="18" charset="0"/>
              </a:rPr>
              <a:t>Call your Election Authority if you discover any problems!</a:t>
            </a:r>
          </a:p>
        </p:txBody>
      </p:sp>
      <p:sp>
        <p:nvSpPr>
          <p:cNvPr id="3" name="Slide Number Placeholder 2"/>
          <p:cNvSpPr>
            <a:spLocks noGrp="1"/>
          </p:cNvSpPr>
          <p:nvPr>
            <p:ph type="sldNum" sz="quarter" idx="12"/>
            <p:custDataLst>
              <p:tags r:id="rId3"/>
            </p:custDataLst>
          </p:nvPr>
        </p:nvSpPr>
        <p:spPr/>
        <p:txBody>
          <a:bodyPr/>
          <a:lstStyle/>
          <a:p>
            <a:fld id="{50486F06-4819-45BA-8750-4CD5FE3F55F9}" type="slidenum">
              <a:rPr lang="en-US" smtClean="0"/>
              <a:t>5</a:t>
            </a:fld>
            <a:endParaRPr lang="en-US"/>
          </a:p>
        </p:txBody>
      </p:sp>
    </p:spTree>
    <p:extLst>
      <p:ext uri="{BB962C8B-B14F-4D97-AF65-F5344CB8AC3E}">
        <p14:creationId xmlns:p14="http://schemas.microsoft.com/office/powerpoint/2010/main" val="1283711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custDataLst>
              <p:tags r:id="rId1"/>
            </p:custDataLst>
          </p:nvPr>
        </p:nvSpPr>
        <p:spPr/>
        <p:txBody>
          <a:bodyPr>
            <a:normAutofit/>
          </a:bodyPr>
          <a:lstStyle/>
          <a:p>
            <a:pPr algn="ctr"/>
            <a:r>
              <a:rPr lang="en-US" sz="6000" b="1" dirty="0">
                <a:solidFill>
                  <a:schemeClr val="tx1"/>
                </a:solidFill>
                <a:latin typeface="Garamond" panose="02020404030301010803" pitchFamily="18" charset="0"/>
              </a:rPr>
              <a:t>Spoiled Ballots</a:t>
            </a:r>
          </a:p>
        </p:txBody>
      </p:sp>
      <p:sp>
        <p:nvSpPr>
          <p:cNvPr id="9" name="TextBox 8"/>
          <p:cNvSpPr txBox="1"/>
          <p:nvPr>
            <p:custDataLst>
              <p:tags r:id="rId2"/>
            </p:custDataLst>
          </p:nvPr>
        </p:nvSpPr>
        <p:spPr>
          <a:xfrm>
            <a:off x="921010" y="1961002"/>
            <a:ext cx="10234670" cy="3785652"/>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lang="en-US" sz="3200" dirty="0">
                <a:latin typeface="Garamond" panose="02020404030301010803" pitchFamily="18" charset="0"/>
              </a:rPr>
              <a:t>Voter should request a new ballot</a:t>
            </a:r>
          </a:p>
          <a:p>
            <a:pPr marL="285750" indent="-285750">
              <a:lnSpc>
                <a:spcPct val="150000"/>
              </a:lnSpc>
              <a:buFont typeface="Wingdings" panose="05000000000000000000" pitchFamily="2" charset="2"/>
              <a:buChar char="ü"/>
            </a:pPr>
            <a:r>
              <a:rPr lang="en-US" sz="3200" dirty="0">
                <a:latin typeface="Garamond" panose="02020404030301010803" pitchFamily="18" charset="0"/>
              </a:rPr>
              <a:t>Judge will mark the voter’s application </a:t>
            </a:r>
          </a:p>
          <a:p>
            <a:pPr marL="285750" indent="-285750">
              <a:lnSpc>
                <a:spcPct val="150000"/>
              </a:lnSpc>
              <a:buFont typeface="Wingdings" panose="05000000000000000000" pitchFamily="2" charset="2"/>
              <a:buChar char="ü"/>
            </a:pPr>
            <a:r>
              <a:rPr lang="en-US" sz="3200" dirty="0">
                <a:latin typeface="Garamond" panose="02020404030301010803" pitchFamily="18" charset="0"/>
              </a:rPr>
              <a:t>Ballot envelopes will be placed in the “Before 7:00 P.M.” envelope for spoiled ballots</a:t>
            </a:r>
          </a:p>
          <a:p>
            <a:pPr marL="285750" indent="-285750">
              <a:lnSpc>
                <a:spcPct val="150000"/>
              </a:lnSpc>
              <a:buFont typeface="Wingdings" panose="05000000000000000000" pitchFamily="2" charset="2"/>
              <a:buChar char="ü"/>
            </a:pPr>
            <a:r>
              <a:rPr lang="en-US" sz="3200" dirty="0">
                <a:latin typeface="Garamond" panose="02020404030301010803" pitchFamily="18" charset="0"/>
              </a:rPr>
              <a:t>Voter will process and tabulate the corrected ballot as normal</a:t>
            </a:r>
          </a:p>
        </p:txBody>
      </p:sp>
      <p:sp>
        <p:nvSpPr>
          <p:cNvPr id="2" name="Slide Number Placeholder 1"/>
          <p:cNvSpPr>
            <a:spLocks noGrp="1"/>
          </p:cNvSpPr>
          <p:nvPr>
            <p:ph type="sldNum" sz="quarter" idx="12"/>
            <p:custDataLst>
              <p:tags r:id="rId3"/>
            </p:custDataLst>
          </p:nvPr>
        </p:nvSpPr>
        <p:spPr/>
        <p:txBody>
          <a:bodyPr/>
          <a:lstStyle/>
          <a:p>
            <a:fld id="{50486F06-4819-45BA-8750-4CD5FE3F55F9}" type="slidenum">
              <a:rPr lang="en-US" smtClean="0"/>
              <a:t>50</a:t>
            </a:fld>
            <a:endParaRPr lang="en-US"/>
          </a:p>
        </p:txBody>
      </p:sp>
    </p:spTree>
    <p:extLst>
      <p:ext uri="{BB962C8B-B14F-4D97-AF65-F5344CB8AC3E}">
        <p14:creationId xmlns:p14="http://schemas.microsoft.com/office/powerpoint/2010/main" val="3374615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 calcmode="lin" valueType="num">
                                      <p:cBhvr>
                                        <p:cTn id="14"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9">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 calcmode="lin" valueType="num">
                                      <p:cBhvr>
                                        <p:cTn id="21"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9">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 calcmode="lin" valueType="num">
                                      <p:cBhvr>
                                        <p:cTn id="28" dur="500" fill="hold"/>
                                        <p:tgtEl>
                                          <p:spTgt spid="9">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9">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nv1.jpg"/>
          <p:cNvPicPr/>
          <p:nvPr/>
        </p:nvPicPr>
        <p:blipFill>
          <a:blip r:embed="rId7" cstate="print"/>
          <a:stretch>
            <a:fillRect/>
          </a:stretch>
        </p:blipFill>
        <p:spPr>
          <a:xfrm>
            <a:off x="464393" y="404571"/>
            <a:ext cx="4656765" cy="3057780"/>
          </a:xfrm>
          <a:prstGeom prst="rect">
            <a:avLst/>
          </a:prstGeom>
          <a:ln>
            <a:solidFill>
              <a:schemeClr val="tx1"/>
            </a:solidFill>
          </a:ln>
        </p:spPr>
      </p:pic>
      <p:pic>
        <p:nvPicPr>
          <p:cNvPr id="5" name="Picture 4" descr="e3.jpg"/>
          <p:cNvPicPr/>
          <p:nvPr/>
        </p:nvPicPr>
        <p:blipFill>
          <a:blip r:embed="rId8" cstate="print"/>
          <a:stretch>
            <a:fillRect/>
          </a:stretch>
        </p:blipFill>
        <p:spPr>
          <a:xfrm>
            <a:off x="6280229" y="448375"/>
            <a:ext cx="5298498" cy="3646584"/>
          </a:xfrm>
          <a:prstGeom prst="rect">
            <a:avLst/>
          </a:prstGeom>
          <a:ln>
            <a:solidFill>
              <a:schemeClr val="tx1"/>
            </a:solidFill>
          </a:ln>
        </p:spPr>
      </p:pic>
      <p:sp>
        <p:nvSpPr>
          <p:cNvPr id="6" name="TextBox 5"/>
          <p:cNvSpPr txBox="1"/>
          <p:nvPr>
            <p:custDataLst>
              <p:tags r:id="rId1"/>
            </p:custDataLst>
          </p:nvPr>
        </p:nvSpPr>
        <p:spPr>
          <a:xfrm>
            <a:off x="915241" y="4094959"/>
            <a:ext cx="3755067" cy="1569660"/>
          </a:xfrm>
          <a:prstGeom prst="rect">
            <a:avLst/>
          </a:prstGeom>
          <a:noFill/>
        </p:spPr>
        <p:txBody>
          <a:bodyPr wrap="square" rtlCol="0">
            <a:spAutoFit/>
          </a:bodyPr>
          <a:lstStyle/>
          <a:p>
            <a:pPr algn="ctr"/>
            <a:r>
              <a:rPr lang="en-US" sz="3200" dirty="0">
                <a:latin typeface="Garamond" panose="02020404030301010803" pitchFamily="18" charset="0"/>
              </a:rPr>
              <a:t>Voter places ballot in this envelope and seals envelope.</a:t>
            </a:r>
          </a:p>
        </p:txBody>
      </p:sp>
      <p:sp>
        <p:nvSpPr>
          <p:cNvPr id="7" name="TextBox 6"/>
          <p:cNvSpPr txBox="1"/>
          <p:nvPr>
            <p:custDataLst>
              <p:tags r:id="rId2"/>
            </p:custDataLst>
          </p:nvPr>
        </p:nvSpPr>
        <p:spPr>
          <a:xfrm>
            <a:off x="6945523" y="4341073"/>
            <a:ext cx="3967910" cy="1569660"/>
          </a:xfrm>
          <a:prstGeom prst="rect">
            <a:avLst/>
          </a:prstGeom>
          <a:noFill/>
        </p:spPr>
        <p:txBody>
          <a:bodyPr wrap="square" rtlCol="0">
            <a:spAutoFit/>
          </a:bodyPr>
          <a:lstStyle/>
          <a:p>
            <a:pPr algn="ctr"/>
            <a:r>
              <a:rPr lang="en-US" sz="3200" dirty="0">
                <a:latin typeface="Garamond" panose="02020404030301010803" pitchFamily="18" charset="0"/>
              </a:rPr>
              <a:t>Election judge puts voter envelope into above envelope.  </a:t>
            </a:r>
          </a:p>
        </p:txBody>
      </p:sp>
      <p:sp>
        <p:nvSpPr>
          <p:cNvPr id="8" name="Oval 7"/>
          <p:cNvSpPr/>
          <p:nvPr>
            <p:custDataLst>
              <p:tags r:id="rId3"/>
            </p:custDataLst>
          </p:nvPr>
        </p:nvSpPr>
        <p:spPr>
          <a:xfrm>
            <a:off x="4142343" y="1311007"/>
            <a:ext cx="1189822" cy="1255923"/>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custDataLst>
              <p:tags r:id="rId4"/>
            </p:custDataLst>
          </p:nvPr>
        </p:nvSpPr>
        <p:spPr/>
        <p:txBody>
          <a:bodyPr/>
          <a:lstStyle/>
          <a:p>
            <a:fld id="{50486F06-4819-45BA-8750-4CD5FE3F55F9}" type="slidenum">
              <a:rPr lang="en-US" smtClean="0"/>
              <a:t>51</a:t>
            </a:fld>
            <a:endParaRPr lang="en-US"/>
          </a:p>
        </p:txBody>
      </p:sp>
    </p:spTree>
    <p:extLst>
      <p:ext uri="{BB962C8B-B14F-4D97-AF65-F5344CB8AC3E}">
        <p14:creationId xmlns:p14="http://schemas.microsoft.com/office/powerpoint/2010/main" val="25829707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3.jpg"/>
          <p:cNvPicPr/>
          <p:nvPr/>
        </p:nvPicPr>
        <p:blipFill>
          <a:blip r:embed="rId5" cstate="print"/>
          <a:stretch>
            <a:fillRect/>
          </a:stretch>
        </p:blipFill>
        <p:spPr>
          <a:xfrm>
            <a:off x="703887" y="844688"/>
            <a:ext cx="6061753" cy="4655040"/>
          </a:xfrm>
          <a:prstGeom prst="rect">
            <a:avLst/>
          </a:prstGeom>
          <a:ln>
            <a:solidFill>
              <a:schemeClr val="tx1"/>
            </a:solidFill>
          </a:ln>
        </p:spPr>
      </p:pic>
      <p:sp>
        <p:nvSpPr>
          <p:cNvPr id="7" name="TextBox 6"/>
          <p:cNvSpPr txBox="1"/>
          <p:nvPr>
            <p:custDataLst>
              <p:tags r:id="rId1"/>
            </p:custDataLst>
          </p:nvPr>
        </p:nvSpPr>
        <p:spPr>
          <a:xfrm>
            <a:off x="7695031" y="2311129"/>
            <a:ext cx="3967910" cy="1938992"/>
          </a:xfrm>
          <a:prstGeom prst="rect">
            <a:avLst/>
          </a:prstGeom>
          <a:noFill/>
        </p:spPr>
        <p:txBody>
          <a:bodyPr wrap="square" rtlCol="0">
            <a:spAutoFit/>
          </a:bodyPr>
          <a:lstStyle/>
          <a:p>
            <a:pPr algn="ctr"/>
            <a:r>
              <a:rPr lang="en-US" sz="4000" dirty="0">
                <a:latin typeface="Garamond" panose="02020404030301010803" pitchFamily="18" charset="0"/>
              </a:rPr>
              <a:t>Place all spoiled ballots in this envelope together.</a:t>
            </a:r>
          </a:p>
        </p:txBody>
      </p:sp>
      <p:sp>
        <p:nvSpPr>
          <p:cNvPr id="2" name="Slide Number Placeholder 1"/>
          <p:cNvSpPr>
            <a:spLocks noGrp="1"/>
          </p:cNvSpPr>
          <p:nvPr>
            <p:ph type="sldNum" sz="quarter" idx="12"/>
            <p:custDataLst>
              <p:tags r:id="rId2"/>
            </p:custDataLst>
          </p:nvPr>
        </p:nvSpPr>
        <p:spPr/>
        <p:txBody>
          <a:bodyPr/>
          <a:lstStyle/>
          <a:p>
            <a:fld id="{50486F06-4819-45BA-8750-4CD5FE3F55F9}" type="slidenum">
              <a:rPr lang="en-US" smtClean="0"/>
              <a:t>52</a:t>
            </a:fld>
            <a:endParaRPr lang="en-US"/>
          </a:p>
        </p:txBody>
      </p:sp>
    </p:spTree>
    <p:extLst>
      <p:ext uri="{BB962C8B-B14F-4D97-AF65-F5344CB8AC3E}">
        <p14:creationId xmlns:p14="http://schemas.microsoft.com/office/powerpoint/2010/main" val="985481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custDataLst>
              <p:tags r:id="rId1"/>
            </p:custDataLst>
          </p:nvPr>
        </p:nvSpPr>
        <p:spPr>
          <a:xfrm>
            <a:off x="0" y="1"/>
            <a:ext cx="12192000" cy="793214"/>
          </a:xfrm>
        </p:spPr>
        <p:txBody>
          <a:bodyPr>
            <a:noAutofit/>
          </a:bodyPr>
          <a:lstStyle/>
          <a:p>
            <a:pPr algn="ctr"/>
            <a:r>
              <a:rPr lang="en-US" b="1" u="sng" dirty="0">
                <a:solidFill>
                  <a:srgbClr val="C00000"/>
                </a:solidFill>
                <a:latin typeface="Garamond" panose="02020404030301010803" pitchFamily="18" charset="0"/>
              </a:rPr>
              <a:t>Provisional Voting?</a:t>
            </a:r>
            <a:r>
              <a:rPr lang="en-US" b="1" dirty="0">
                <a:solidFill>
                  <a:srgbClr val="C00000"/>
                </a:solidFill>
                <a:latin typeface="Garamond" panose="02020404030301010803" pitchFamily="18" charset="0"/>
              </a:rPr>
              <a:t> </a:t>
            </a:r>
            <a:r>
              <a:rPr lang="en-US" dirty="0">
                <a:solidFill>
                  <a:schemeClr val="tx1"/>
                </a:solidFill>
                <a:latin typeface="Garamond" panose="02020404030301010803" pitchFamily="18" charset="0"/>
              </a:rPr>
              <a:t>Call your Election Authority!</a:t>
            </a:r>
          </a:p>
        </p:txBody>
      </p:sp>
      <p:sp>
        <p:nvSpPr>
          <p:cNvPr id="4" name="Text Placeholder 3"/>
          <p:cNvSpPr>
            <a:spLocks noGrp="1"/>
          </p:cNvSpPr>
          <p:nvPr>
            <p:ph type="body" idx="4294967295"/>
            <p:custDataLst>
              <p:tags r:id="rId2"/>
            </p:custDataLst>
          </p:nvPr>
        </p:nvSpPr>
        <p:spPr>
          <a:xfrm>
            <a:off x="269177" y="1183770"/>
            <a:ext cx="2316861" cy="1395393"/>
          </a:xfrm>
        </p:spPr>
        <p:txBody>
          <a:bodyPr>
            <a:noAutofit/>
          </a:bodyPr>
          <a:lstStyle/>
          <a:p>
            <a:pPr algn="ctr"/>
            <a:r>
              <a:rPr lang="en-US" sz="2800" u="sng" cap="small" dirty="0">
                <a:solidFill>
                  <a:schemeClr val="tx1"/>
                </a:solidFill>
                <a:latin typeface="Garamond" panose="02020404030301010803" pitchFamily="18" charset="0"/>
              </a:rPr>
              <a:t>Why</a:t>
            </a:r>
            <a:r>
              <a:rPr lang="en-US" sz="2800" cap="small" dirty="0">
                <a:solidFill>
                  <a:schemeClr val="tx1"/>
                </a:solidFill>
                <a:latin typeface="Garamond" panose="02020404030301010803" pitchFamily="18" charset="0"/>
              </a:rPr>
              <a:t> do we have provisional voting?</a:t>
            </a:r>
          </a:p>
        </p:txBody>
      </p:sp>
      <p:sp>
        <p:nvSpPr>
          <p:cNvPr id="5" name="Content Placeholder 4"/>
          <p:cNvSpPr>
            <a:spLocks noGrp="1"/>
          </p:cNvSpPr>
          <p:nvPr>
            <p:ph sz="half" idx="4294967295"/>
            <p:custDataLst>
              <p:tags r:id="rId3"/>
            </p:custDataLst>
          </p:nvPr>
        </p:nvSpPr>
        <p:spPr>
          <a:xfrm>
            <a:off x="2698750" y="1171537"/>
            <a:ext cx="8456612" cy="1604963"/>
          </a:xfrm>
        </p:spPr>
        <p:txBody>
          <a:bodyPr>
            <a:normAutofit fontScale="92500" lnSpcReduction="10000"/>
          </a:bodyPr>
          <a:lstStyle/>
          <a:p>
            <a:pPr algn="ctr">
              <a:buFont typeface="Arial" panose="020B0604020202020204" pitchFamily="34" charset="0"/>
              <a:buChar char="•"/>
            </a:pPr>
            <a:r>
              <a:rPr lang="en-US" sz="3200" dirty="0">
                <a:solidFill>
                  <a:schemeClr val="tx1"/>
                </a:solidFill>
                <a:latin typeface="Garamond" panose="02020404030301010803" pitchFamily="18" charset="0"/>
              </a:rPr>
              <a:t>Reduces confrontation</a:t>
            </a:r>
          </a:p>
          <a:p>
            <a:pPr algn="ctr">
              <a:buFont typeface="Arial" panose="020B0604020202020204" pitchFamily="34" charset="0"/>
              <a:buChar char="•"/>
            </a:pPr>
            <a:r>
              <a:rPr lang="en-US" sz="3200" dirty="0">
                <a:solidFill>
                  <a:schemeClr val="tx1"/>
                </a:solidFill>
                <a:latin typeface="Garamond" panose="02020404030301010803" pitchFamily="18" charset="0"/>
              </a:rPr>
              <a:t>Corrects mistakes in the registration process</a:t>
            </a:r>
          </a:p>
          <a:p>
            <a:pPr algn="ctr">
              <a:buFont typeface="Arial" panose="020B0604020202020204" pitchFamily="34" charset="0"/>
              <a:buChar char="•"/>
            </a:pPr>
            <a:r>
              <a:rPr lang="en-US" sz="3200" dirty="0">
                <a:solidFill>
                  <a:schemeClr val="tx1"/>
                </a:solidFill>
                <a:latin typeface="Garamond" panose="02020404030301010803" pitchFamily="18" charset="0"/>
              </a:rPr>
              <a:t>Updates voter records </a:t>
            </a:r>
          </a:p>
          <a:p>
            <a:pPr>
              <a:buFont typeface="Arial" panose="020B0604020202020204" pitchFamily="34" charset="0"/>
              <a:buChar char="•"/>
            </a:pPr>
            <a:endParaRPr lang="en-US" dirty="0">
              <a:solidFill>
                <a:schemeClr val="tx1"/>
              </a:solidFill>
            </a:endParaRPr>
          </a:p>
          <a:p>
            <a:pPr>
              <a:buFont typeface="Arial" panose="020B0604020202020204" pitchFamily="34" charset="0"/>
              <a:buChar char="•"/>
            </a:pPr>
            <a:endParaRPr lang="en-US" dirty="0">
              <a:solidFill>
                <a:schemeClr val="tx1"/>
              </a:solidFill>
            </a:endParaRPr>
          </a:p>
          <a:p>
            <a:pPr>
              <a:buFont typeface="Arial" panose="020B0604020202020204" pitchFamily="34" charset="0"/>
              <a:buChar char="•"/>
            </a:pPr>
            <a:endParaRPr lang="en-US" dirty="0"/>
          </a:p>
        </p:txBody>
      </p:sp>
      <p:sp>
        <p:nvSpPr>
          <p:cNvPr id="6" name="Text Placeholder 5"/>
          <p:cNvSpPr>
            <a:spLocks noGrp="1"/>
          </p:cNvSpPr>
          <p:nvPr>
            <p:ph type="body" sz="quarter" idx="4294967295"/>
            <p:custDataLst>
              <p:tags r:id="rId4"/>
            </p:custDataLst>
          </p:nvPr>
        </p:nvSpPr>
        <p:spPr>
          <a:xfrm>
            <a:off x="269177" y="3894558"/>
            <a:ext cx="2316861" cy="1746250"/>
          </a:xfrm>
        </p:spPr>
        <p:txBody>
          <a:bodyPr>
            <a:noAutofit/>
          </a:bodyPr>
          <a:lstStyle/>
          <a:p>
            <a:pPr algn="ctr"/>
            <a:r>
              <a:rPr lang="en-US" sz="2800" u="sng" cap="small" dirty="0">
                <a:solidFill>
                  <a:schemeClr val="tx1"/>
                </a:solidFill>
                <a:latin typeface="Garamond" panose="02020404030301010803" pitchFamily="18" charset="0"/>
              </a:rPr>
              <a:t>When</a:t>
            </a:r>
            <a:r>
              <a:rPr lang="en-US" sz="2800" cap="small" dirty="0">
                <a:solidFill>
                  <a:schemeClr val="tx1"/>
                </a:solidFill>
                <a:latin typeface="Garamond" panose="02020404030301010803" pitchFamily="18" charset="0"/>
              </a:rPr>
              <a:t> should you use provisional voting?</a:t>
            </a:r>
          </a:p>
        </p:txBody>
      </p:sp>
      <p:sp>
        <p:nvSpPr>
          <p:cNvPr id="7" name="Content Placeholder 6"/>
          <p:cNvSpPr>
            <a:spLocks noGrp="1"/>
          </p:cNvSpPr>
          <p:nvPr>
            <p:ph sz="quarter" idx="4294967295"/>
            <p:custDataLst>
              <p:tags r:id="rId5"/>
            </p:custDataLst>
          </p:nvPr>
        </p:nvSpPr>
        <p:spPr>
          <a:xfrm>
            <a:off x="2698750" y="3432596"/>
            <a:ext cx="9493250" cy="2670175"/>
          </a:xfrm>
        </p:spPr>
        <p:txBody>
          <a:bodyPr>
            <a:normAutofit/>
          </a:bodyPr>
          <a:lstStyle/>
          <a:p>
            <a:pPr algn="ctr">
              <a:buFont typeface="Arial" panose="020B0604020202020204" pitchFamily="34" charset="0"/>
              <a:buChar char="•"/>
            </a:pPr>
            <a:r>
              <a:rPr lang="en-US" sz="2800" dirty="0">
                <a:solidFill>
                  <a:schemeClr val="tx1"/>
                </a:solidFill>
                <a:latin typeface="Garamond" panose="02020404030301010803" pitchFamily="18" charset="0"/>
              </a:rPr>
              <a:t>Judge’s have no record of registration and they refuse to register</a:t>
            </a:r>
          </a:p>
          <a:p>
            <a:pPr algn="ctr">
              <a:buFont typeface="Arial" panose="020B0604020202020204" pitchFamily="34" charset="0"/>
              <a:buChar char="•"/>
            </a:pPr>
            <a:r>
              <a:rPr lang="en-US" sz="2800" dirty="0">
                <a:solidFill>
                  <a:schemeClr val="tx1"/>
                </a:solidFill>
                <a:latin typeface="Garamond" panose="02020404030301010803" pitchFamily="18" charset="0"/>
              </a:rPr>
              <a:t>Voter did not provide ID when registering by mail and cannot provide it on election day</a:t>
            </a:r>
          </a:p>
          <a:p>
            <a:pPr algn="ctr">
              <a:buFont typeface="Arial" panose="020B0604020202020204" pitchFamily="34" charset="0"/>
              <a:buChar char="•"/>
            </a:pPr>
            <a:r>
              <a:rPr lang="en-US" sz="2800" dirty="0">
                <a:solidFill>
                  <a:schemeClr val="tx1"/>
                </a:solidFill>
                <a:latin typeface="Garamond" panose="02020404030301010803" pitchFamily="18" charset="0"/>
              </a:rPr>
              <a:t>Voter’s voting status has been challenged</a:t>
            </a:r>
          </a:p>
          <a:p>
            <a:pPr algn="ctr">
              <a:buFont typeface="Arial" panose="020B0604020202020204" pitchFamily="34" charset="0"/>
              <a:buChar char="•"/>
            </a:pPr>
            <a:r>
              <a:rPr lang="en-US" sz="2800" dirty="0">
                <a:solidFill>
                  <a:schemeClr val="tx1"/>
                </a:solidFill>
                <a:latin typeface="Garamond" panose="02020404030301010803" pitchFamily="18" charset="0"/>
              </a:rPr>
              <a:t>Voter’s name appears on list of people voting early </a:t>
            </a:r>
          </a:p>
          <a:p>
            <a:pPr>
              <a:buFont typeface="Arial" panose="020B0604020202020204" pitchFamily="34" charset="0"/>
              <a:buChar char="•"/>
            </a:pPr>
            <a:endParaRPr lang="en-US" sz="2400" dirty="0">
              <a:solidFill>
                <a:schemeClr val="tx1"/>
              </a:solidFill>
            </a:endParaRPr>
          </a:p>
        </p:txBody>
      </p:sp>
      <p:sp>
        <p:nvSpPr>
          <p:cNvPr id="8" name="Rectangle 7"/>
          <p:cNvSpPr/>
          <p:nvPr>
            <p:custDataLst>
              <p:tags r:id="rId6"/>
            </p:custDataLst>
          </p:nvPr>
        </p:nvSpPr>
        <p:spPr>
          <a:xfrm>
            <a:off x="2586038" y="959648"/>
            <a:ext cx="9367263" cy="202873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custDataLst>
              <p:tags r:id="rId7"/>
            </p:custDataLst>
          </p:nvPr>
        </p:nvSpPr>
        <p:spPr>
          <a:xfrm>
            <a:off x="2586038" y="3443582"/>
            <a:ext cx="9367263" cy="258842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custDataLst>
              <p:tags r:id="rId8"/>
            </p:custDataLst>
          </p:nvPr>
        </p:nvSpPr>
        <p:spPr>
          <a:xfrm>
            <a:off x="269177" y="959648"/>
            <a:ext cx="2316861" cy="202873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custDataLst>
              <p:tags r:id="rId9"/>
            </p:custDataLst>
          </p:nvPr>
        </p:nvSpPr>
        <p:spPr>
          <a:xfrm>
            <a:off x="269177" y="3443581"/>
            <a:ext cx="2316861" cy="258842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custDataLst>
              <p:tags r:id="rId10"/>
            </p:custDataLst>
          </p:nvPr>
        </p:nvSpPr>
        <p:spPr/>
        <p:txBody>
          <a:bodyPr/>
          <a:lstStyle/>
          <a:p>
            <a:fld id="{50486F06-4819-45BA-8750-4CD5FE3F55F9}" type="slidenum">
              <a:rPr lang="en-US" smtClean="0"/>
              <a:t>53</a:t>
            </a:fld>
            <a:endParaRPr lang="en-US"/>
          </a:p>
        </p:txBody>
      </p:sp>
    </p:spTree>
    <p:extLst>
      <p:ext uri="{BB962C8B-B14F-4D97-AF65-F5344CB8AC3E}">
        <p14:creationId xmlns:p14="http://schemas.microsoft.com/office/powerpoint/2010/main" val="13175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p:cTn id="13"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 calcmode="lin" valueType="num">
                                      <p:cBhvr>
                                        <p:cTn id="21" dur="1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22"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23" dur="1000" fill="hold"/>
                                        <p:tgtEl>
                                          <p:spTgt spid="5">
                                            <p:txEl>
                                              <p:pRg st="1" end="1"/>
                                            </p:txEl>
                                          </p:spTgt>
                                        </p:tgtEl>
                                        <p:attrNameLst>
                                          <p:attrName>style.rotation</p:attrName>
                                        </p:attrNameLst>
                                      </p:cBhvr>
                                      <p:tavLst>
                                        <p:tav tm="0">
                                          <p:val>
                                            <p:fltVal val="90"/>
                                          </p:val>
                                        </p:tav>
                                        <p:tav tm="100000">
                                          <p:val>
                                            <p:fltVal val="0"/>
                                          </p:val>
                                        </p:tav>
                                      </p:tavLst>
                                    </p:anim>
                                    <p:animEffect transition="in" filter="fade">
                                      <p:cBhvr>
                                        <p:cTn id="24" dur="10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 calcmode="lin" valueType="num">
                                      <p:cBhvr>
                                        <p:cTn id="29"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30"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31" dur="1000" fill="hold"/>
                                        <p:tgtEl>
                                          <p:spTgt spid="5">
                                            <p:txEl>
                                              <p:pRg st="2" end="2"/>
                                            </p:txEl>
                                          </p:spTgt>
                                        </p:tgtEl>
                                        <p:attrNameLst>
                                          <p:attrName>style.rotation</p:attrName>
                                        </p:attrNameLst>
                                      </p:cBhvr>
                                      <p:tavLst>
                                        <p:tav tm="0">
                                          <p:val>
                                            <p:fltVal val="90"/>
                                          </p:val>
                                        </p:tav>
                                        <p:tav tm="100000">
                                          <p:val>
                                            <p:fltVal val="0"/>
                                          </p:val>
                                        </p:tav>
                                      </p:tavLst>
                                    </p:anim>
                                    <p:animEffect transition="in" filter="fade">
                                      <p:cBhvr>
                                        <p:cTn id="32" dur="1000"/>
                                        <p:tgtEl>
                                          <p:spTgt spid="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 calcmode="lin" valueType="num">
                                      <p:cBhvr additive="base">
                                        <p:cTn id="3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7">
                                            <p:txEl>
                                              <p:pRg st="0" end="0"/>
                                            </p:txEl>
                                          </p:spTgt>
                                        </p:tgtEl>
                                        <p:attrNameLst>
                                          <p:attrName>style.visibility</p:attrName>
                                        </p:attrNameLst>
                                      </p:cBhvr>
                                      <p:to>
                                        <p:strVal val="visible"/>
                                      </p:to>
                                    </p:set>
                                    <p:anim calcmode="lin" valueType="num">
                                      <p:cBhvr>
                                        <p:cTn id="43"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44"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45"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46" dur="1000"/>
                                        <p:tgtEl>
                                          <p:spTgt spid="7">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nodeType="clickEffect">
                                  <p:stCondLst>
                                    <p:cond delay="0"/>
                                  </p:stCondLst>
                                  <p:childTnLst>
                                    <p:set>
                                      <p:cBhvr>
                                        <p:cTn id="50" dur="1" fill="hold">
                                          <p:stCondLst>
                                            <p:cond delay="0"/>
                                          </p:stCondLst>
                                        </p:cTn>
                                        <p:tgtEl>
                                          <p:spTgt spid="7">
                                            <p:txEl>
                                              <p:pRg st="1" end="1"/>
                                            </p:txEl>
                                          </p:spTgt>
                                        </p:tgtEl>
                                        <p:attrNameLst>
                                          <p:attrName>style.visibility</p:attrName>
                                        </p:attrNameLst>
                                      </p:cBhvr>
                                      <p:to>
                                        <p:strVal val="visible"/>
                                      </p:to>
                                    </p:set>
                                    <p:anim calcmode="lin" valueType="num">
                                      <p:cBhvr>
                                        <p:cTn id="51" dur="1000" fill="hold"/>
                                        <p:tgtEl>
                                          <p:spTgt spid="7">
                                            <p:txEl>
                                              <p:pRg st="1" end="1"/>
                                            </p:txEl>
                                          </p:spTgt>
                                        </p:tgtEl>
                                        <p:attrNameLst>
                                          <p:attrName>ppt_w</p:attrName>
                                        </p:attrNameLst>
                                      </p:cBhvr>
                                      <p:tavLst>
                                        <p:tav tm="0">
                                          <p:val>
                                            <p:fltVal val="0"/>
                                          </p:val>
                                        </p:tav>
                                        <p:tav tm="100000">
                                          <p:val>
                                            <p:strVal val="#ppt_w"/>
                                          </p:val>
                                        </p:tav>
                                      </p:tavLst>
                                    </p:anim>
                                    <p:anim calcmode="lin" valueType="num">
                                      <p:cBhvr>
                                        <p:cTn id="52" dur="1000" fill="hold"/>
                                        <p:tgtEl>
                                          <p:spTgt spid="7">
                                            <p:txEl>
                                              <p:pRg st="1" end="1"/>
                                            </p:txEl>
                                          </p:spTgt>
                                        </p:tgtEl>
                                        <p:attrNameLst>
                                          <p:attrName>ppt_h</p:attrName>
                                        </p:attrNameLst>
                                      </p:cBhvr>
                                      <p:tavLst>
                                        <p:tav tm="0">
                                          <p:val>
                                            <p:fltVal val="0"/>
                                          </p:val>
                                        </p:tav>
                                        <p:tav tm="100000">
                                          <p:val>
                                            <p:strVal val="#ppt_h"/>
                                          </p:val>
                                        </p:tav>
                                      </p:tavLst>
                                    </p:anim>
                                    <p:anim calcmode="lin" valueType="num">
                                      <p:cBhvr>
                                        <p:cTn id="53" dur="1000" fill="hold"/>
                                        <p:tgtEl>
                                          <p:spTgt spid="7">
                                            <p:txEl>
                                              <p:pRg st="1" end="1"/>
                                            </p:txEl>
                                          </p:spTgt>
                                        </p:tgtEl>
                                        <p:attrNameLst>
                                          <p:attrName>style.rotation</p:attrName>
                                        </p:attrNameLst>
                                      </p:cBhvr>
                                      <p:tavLst>
                                        <p:tav tm="0">
                                          <p:val>
                                            <p:fltVal val="90"/>
                                          </p:val>
                                        </p:tav>
                                        <p:tav tm="100000">
                                          <p:val>
                                            <p:fltVal val="0"/>
                                          </p:val>
                                        </p:tav>
                                      </p:tavLst>
                                    </p:anim>
                                    <p:animEffect transition="in" filter="fade">
                                      <p:cBhvr>
                                        <p:cTn id="54" dur="1000"/>
                                        <p:tgtEl>
                                          <p:spTgt spid="7">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31" presetClass="entr" presetSubtype="0" fill="hold" nodeType="clickEffect">
                                  <p:stCondLst>
                                    <p:cond delay="0"/>
                                  </p:stCondLst>
                                  <p:childTnLst>
                                    <p:set>
                                      <p:cBhvr>
                                        <p:cTn id="58" dur="1" fill="hold">
                                          <p:stCondLst>
                                            <p:cond delay="0"/>
                                          </p:stCondLst>
                                        </p:cTn>
                                        <p:tgtEl>
                                          <p:spTgt spid="7">
                                            <p:txEl>
                                              <p:pRg st="2" end="2"/>
                                            </p:txEl>
                                          </p:spTgt>
                                        </p:tgtEl>
                                        <p:attrNameLst>
                                          <p:attrName>style.visibility</p:attrName>
                                        </p:attrNameLst>
                                      </p:cBhvr>
                                      <p:to>
                                        <p:strVal val="visible"/>
                                      </p:to>
                                    </p:set>
                                    <p:anim calcmode="lin" valueType="num">
                                      <p:cBhvr>
                                        <p:cTn id="59" dur="1000" fill="hold"/>
                                        <p:tgtEl>
                                          <p:spTgt spid="7">
                                            <p:txEl>
                                              <p:pRg st="2" end="2"/>
                                            </p:txEl>
                                          </p:spTgt>
                                        </p:tgtEl>
                                        <p:attrNameLst>
                                          <p:attrName>ppt_w</p:attrName>
                                        </p:attrNameLst>
                                      </p:cBhvr>
                                      <p:tavLst>
                                        <p:tav tm="0">
                                          <p:val>
                                            <p:fltVal val="0"/>
                                          </p:val>
                                        </p:tav>
                                        <p:tav tm="100000">
                                          <p:val>
                                            <p:strVal val="#ppt_w"/>
                                          </p:val>
                                        </p:tav>
                                      </p:tavLst>
                                    </p:anim>
                                    <p:anim calcmode="lin" valueType="num">
                                      <p:cBhvr>
                                        <p:cTn id="60" dur="1000" fill="hold"/>
                                        <p:tgtEl>
                                          <p:spTgt spid="7">
                                            <p:txEl>
                                              <p:pRg st="2" end="2"/>
                                            </p:txEl>
                                          </p:spTgt>
                                        </p:tgtEl>
                                        <p:attrNameLst>
                                          <p:attrName>ppt_h</p:attrName>
                                        </p:attrNameLst>
                                      </p:cBhvr>
                                      <p:tavLst>
                                        <p:tav tm="0">
                                          <p:val>
                                            <p:fltVal val="0"/>
                                          </p:val>
                                        </p:tav>
                                        <p:tav tm="100000">
                                          <p:val>
                                            <p:strVal val="#ppt_h"/>
                                          </p:val>
                                        </p:tav>
                                      </p:tavLst>
                                    </p:anim>
                                    <p:anim calcmode="lin" valueType="num">
                                      <p:cBhvr>
                                        <p:cTn id="61" dur="1000" fill="hold"/>
                                        <p:tgtEl>
                                          <p:spTgt spid="7">
                                            <p:txEl>
                                              <p:pRg st="2" end="2"/>
                                            </p:txEl>
                                          </p:spTgt>
                                        </p:tgtEl>
                                        <p:attrNameLst>
                                          <p:attrName>style.rotation</p:attrName>
                                        </p:attrNameLst>
                                      </p:cBhvr>
                                      <p:tavLst>
                                        <p:tav tm="0">
                                          <p:val>
                                            <p:fltVal val="90"/>
                                          </p:val>
                                        </p:tav>
                                        <p:tav tm="100000">
                                          <p:val>
                                            <p:fltVal val="0"/>
                                          </p:val>
                                        </p:tav>
                                      </p:tavLst>
                                    </p:anim>
                                    <p:animEffect transition="in" filter="fade">
                                      <p:cBhvr>
                                        <p:cTn id="62" dur="1000"/>
                                        <p:tgtEl>
                                          <p:spTgt spid="7">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nodeType="clickEffect">
                                  <p:stCondLst>
                                    <p:cond delay="0"/>
                                  </p:stCondLst>
                                  <p:childTnLst>
                                    <p:set>
                                      <p:cBhvr>
                                        <p:cTn id="66" dur="1" fill="hold">
                                          <p:stCondLst>
                                            <p:cond delay="0"/>
                                          </p:stCondLst>
                                        </p:cTn>
                                        <p:tgtEl>
                                          <p:spTgt spid="7">
                                            <p:txEl>
                                              <p:pRg st="3" end="3"/>
                                            </p:txEl>
                                          </p:spTgt>
                                        </p:tgtEl>
                                        <p:attrNameLst>
                                          <p:attrName>style.visibility</p:attrName>
                                        </p:attrNameLst>
                                      </p:cBhvr>
                                      <p:to>
                                        <p:strVal val="visible"/>
                                      </p:to>
                                    </p:set>
                                    <p:anim calcmode="lin" valueType="num">
                                      <p:cBhvr>
                                        <p:cTn id="67" dur="1000" fill="hold"/>
                                        <p:tgtEl>
                                          <p:spTgt spid="7">
                                            <p:txEl>
                                              <p:pRg st="3" end="3"/>
                                            </p:txEl>
                                          </p:spTgt>
                                        </p:tgtEl>
                                        <p:attrNameLst>
                                          <p:attrName>ppt_w</p:attrName>
                                        </p:attrNameLst>
                                      </p:cBhvr>
                                      <p:tavLst>
                                        <p:tav tm="0">
                                          <p:val>
                                            <p:fltVal val="0"/>
                                          </p:val>
                                        </p:tav>
                                        <p:tav tm="100000">
                                          <p:val>
                                            <p:strVal val="#ppt_w"/>
                                          </p:val>
                                        </p:tav>
                                      </p:tavLst>
                                    </p:anim>
                                    <p:anim calcmode="lin" valueType="num">
                                      <p:cBhvr>
                                        <p:cTn id="68" dur="1000" fill="hold"/>
                                        <p:tgtEl>
                                          <p:spTgt spid="7">
                                            <p:txEl>
                                              <p:pRg st="3" end="3"/>
                                            </p:txEl>
                                          </p:spTgt>
                                        </p:tgtEl>
                                        <p:attrNameLst>
                                          <p:attrName>ppt_h</p:attrName>
                                        </p:attrNameLst>
                                      </p:cBhvr>
                                      <p:tavLst>
                                        <p:tav tm="0">
                                          <p:val>
                                            <p:fltVal val="0"/>
                                          </p:val>
                                        </p:tav>
                                        <p:tav tm="100000">
                                          <p:val>
                                            <p:strVal val="#ppt_h"/>
                                          </p:val>
                                        </p:tav>
                                      </p:tavLst>
                                    </p:anim>
                                    <p:anim calcmode="lin" valueType="num">
                                      <p:cBhvr>
                                        <p:cTn id="69" dur="1000" fill="hold"/>
                                        <p:tgtEl>
                                          <p:spTgt spid="7">
                                            <p:txEl>
                                              <p:pRg st="3" end="3"/>
                                            </p:txEl>
                                          </p:spTgt>
                                        </p:tgtEl>
                                        <p:attrNameLst>
                                          <p:attrName>style.rotation</p:attrName>
                                        </p:attrNameLst>
                                      </p:cBhvr>
                                      <p:tavLst>
                                        <p:tav tm="0">
                                          <p:val>
                                            <p:fltVal val="90"/>
                                          </p:val>
                                        </p:tav>
                                        <p:tav tm="100000">
                                          <p:val>
                                            <p:fltVal val="0"/>
                                          </p:val>
                                        </p:tav>
                                      </p:tavLst>
                                    </p:anim>
                                    <p:animEffect transition="in" filter="fade">
                                      <p:cBhvr>
                                        <p:cTn id="70" dur="10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Autofit/>
          </a:bodyPr>
          <a:lstStyle/>
          <a:p>
            <a:pPr algn="ctr"/>
            <a:r>
              <a:rPr lang="en-US" sz="6000" b="1" dirty="0">
                <a:solidFill>
                  <a:schemeClr val="tx1"/>
                </a:solidFill>
                <a:latin typeface="Garamond" panose="02020404030301010803" pitchFamily="18" charset="0"/>
              </a:rPr>
              <a:t>Provisional Voting Procedures</a:t>
            </a:r>
          </a:p>
        </p:txBody>
      </p:sp>
      <p:sp>
        <p:nvSpPr>
          <p:cNvPr id="3" name="Content Placeholder 2"/>
          <p:cNvSpPr>
            <a:spLocks noGrp="1"/>
          </p:cNvSpPr>
          <p:nvPr>
            <p:ph idx="1"/>
            <p:custDataLst>
              <p:tags r:id="rId2"/>
            </p:custDataLst>
          </p:nvPr>
        </p:nvSpPr>
        <p:spPr>
          <a:xfrm>
            <a:off x="1097280" y="2088106"/>
            <a:ext cx="10058400" cy="4023360"/>
          </a:xfrm>
        </p:spPr>
        <p:txBody>
          <a:bodyPr>
            <a:normAutofit/>
          </a:bodyPr>
          <a:lstStyle/>
          <a:p>
            <a:pPr algn="ctr">
              <a:buFont typeface="Wingdings" panose="05000000000000000000" pitchFamily="2" charset="2"/>
              <a:buChar char="ü"/>
            </a:pPr>
            <a:r>
              <a:rPr lang="en-US" sz="3200" dirty="0">
                <a:solidFill>
                  <a:schemeClr val="tx1"/>
                </a:solidFill>
                <a:latin typeface="Garamond" panose="02020404030301010803" pitchFamily="18" charset="0"/>
              </a:rPr>
              <a:t>Verify voter name and address</a:t>
            </a:r>
          </a:p>
          <a:p>
            <a:pPr algn="ctr">
              <a:buFont typeface="Wingdings" panose="05000000000000000000" pitchFamily="2" charset="2"/>
              <a:buChar char="ü"/>
            </a:pPr>
            <a:r>
              <a:rPr lang="en-US" sz="3200" dirty="0">
                <a:solidFill>
                  <a:schemeClr val="tx1"/>
                </a:solidFill>
                <a:latin typeface="Garamond" panose="02020404030301010803" pitchFamily="18" charset="0"/>
              </a:rPr>
              <a:t>Fill out application to vote</a:t>
            </a:r>
          </a:p>
          <a:p>
            <a:pPr algn="ctr">
              <a:buFont typeface="Wingdings" panose="05000000000000000000" pitchFamily="2" charset="2"/>
              <a:buChar char="ü"/>
            </a:pPr>
            <a:r>
              <a:rPr lang="en-US" sz="3200" dirty="0">
                <a:solidFill>
                  <a:schemeClr val="tx1"/>
                </a:solidFill>
                <a:latin typeface="Garamond" panose="02020404030301010803" pitchFamily="18" charset="0"/>
              </a:rPr>
              <a:t>Fill out Provisional Voter Affidavit</a:t>
            </a:r>
          </a:p>
          <a:p>
            <a:pPr algn="ctr">
              <a:buFont typeface="Wingdings" panose="05000000000000000000" pitchFamily="2" charset="2"/>
              <a:buChar char="ü"/>
            </a:pPr>
            <a:r>
              <a:rPr lang="en-US" sz="3200" dirty="0">
                <a:solidFill>
                  <a:schemeClr val="tx1"/>
                </a:solidFill>
                <a:latin typeface="Garamond" panose="02020404030301010803" pitchFamily="18" charset="0"/>
              </a:rPr>
              <a:t>Mark why voter was given a provisional ballot</a:t>
            </a:r>
          </a:p>
          <a:p>
            <a:pPr algn="ctr">
              <a:buFont typeface="Wingdings" panose="05000000000000000000" pitchFamily="2" charset="2"/>
              <a:buChar char="ü"/>
            </a:pPr>
            <a:r>
              <a:rPr lang="en-US" sz="3200" dirty="0">
                <a:solidFill>
                  <a:schemeClr val="tx1"/>
                </a:solidFill>
                <a:latin typeface="Garamond" panose="02020404030301010803" pitchFamily="18" charset="0"/>
              </a:rPr>
              <a:t>Issue voter the provisional ballot and envelope</a:t>
            </a:r>
          </a:p>
          <a:p>
            <a:pPr algn="ctr">
              <a:buFont typeface="Wingdings" panose="05000000000000000000" pitchFamily="2" charset="2"/>
              <a:buChar char="ü"/>
            </a:pPr>
            <a:r>
              <a:rPr lang="en-US" sz="3200" dirty="0">
                <a:solidFill>
                  <a:schemeClr val="tx1"/>
                </a:solidFill>
                <a:latin typeface="Garamond" panose="02020404030301010803" pitchFamily="18" charset="0"/>
              </a:rPr>
              <a:t>Deposit ballot and envelope in separate securable container </a:t>
            </a:r>
          </a:p>
        </p:txBody>
      </p:sp>
      <p:sp>
        <p:nvSpPr>
          <p:cNvPr id="4" name="Slide Number Placeholder 3"/>
          <p:cNvSpPr>
            <a:spLocks noGrp="1"/>
          </p:cNvSpPr>
          <p:nvPr>
            <p:ph type="sldNum" sz="quarter" idx="12"/>
            <p:custDataLst>
              <p:tags r:id="rId3"/>
            </p:custDataLst>
          </p:nvPr>
        </p:nvSpPr>
        <p:spPr/>
        <p:txBody>
          <a:bodyPr/>
          <a:lstStyle/>
          <a:p>
            <a:fld id="{50486F06-4819-45BA-8750-4CD5FE3F55F9}" type="slidenum">
              <a:rPr lang="en-US" smtClean="0"/>
              <a:t>54</a:t>
            </a:fld>
            <a:endParaRPr lang="en-US"/>
          </a:p>
        </p:txBody>
      </p:sp>
    </p:spTree>
    <p:extLst>
      <p:ext uri="{BB962C8B-B14F-4D97-AF65-F5344CB8AC3E}">
        <p14:creationId xmlns:p14="http://schemas.microsoft.com/office/powerpoint/2010/main" val="2586204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p:cTn id="37"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3">
                                            <p:txEl>
                                              <p:pRg st="5" end="5"/>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Provisional Envelope"/>
          <p:cNvPicPr>
            <a:picLocks noChangeAspect="1" noChangeArrowheads="1"/>
          </p:cNvPicPr>
          <p:nvPr/>
        </p:nvPicPr>
        <p:blipFill>
          <a:blip r:embed="rId6" cstate="print"/>
          <a:srcRect/>
          <a:stretch>
            <a:fillRect/>
          </a:stretch>
        </p:blipFill>
        <p:spPr bwMode="auto">
          <a:xfrm>
            <a:off x="605927" y="0"/>
            <a:ext cx="3471863" cy="6858000"/>
          </a:xfrm>
          <a:prstGeom prst="rect">
            <a:avLst/>
          </a:prstGeom>
          <a:noFill/>
          <a:ln w="9525">
            <a:solidFill>
              <a:schemeClr val="tx1"/>
            </a:solidFill>
            <a:miter lim="800000"/>
            <a:headEnd/>
            <a:tailEnd/>
          </a:ln>
        </p:spPr>
      </p:pic>
      <p:sp>
        <p:nvSpPr>
          <p:cNvPr id="3" name="TextBox 2"/>
          <p:cNvSpPr txBox="1"/>
          <p:nvPr>
            <p:custDataLst>
              <p:tags r:id="rId1"/>
            </p:custDataLst>
          </p:nvPr>
        </p:nvSpPr>
        <p:spPr>
          <a:xfrm>
            <a:off x="4505899" y="297456"/>
            <a:ext cx="6995711" cy="769441"/>
          </a:xfrm>
          <a:prstGeom prst="rect">
            <a:avLst/>
          </a:prstGeom>
          <a:noFill/>
        </p:spPr>
        <p:txBody>
          <a:bodyPr wrap="square" rtlCol="0">
            <a:spAutoFit/>
          </a:bodyPr>
          <a:lstStyle/>
          <a:p>
            <a:pPr algn="ctr"/>
            <a:r>
              <a:rPr lang="en-US" sz="4400" b="1" u="sng" dirty="0">
                <a:latin typeface="Garamond" panose="02020404030301010803" pitchFamily="18" charset="0"/>
              </a:rPr>
              <a:t>Provisional Voter Affidavit </a:t>
            </a:r>
          </a:p>
        </p:txBody>
      </p:sp>
      <p:sp>
        <p:nvSpPr>
          <p:cNvPr id="4" name="TextBox 3"/>
          <p:cNvSpPr txBox="1"/>
          <p:nvPr>
            <p:custDataLst>
              <p:tags r:id="rId2"/>
            </p:custDataLst>
          </p:nvPr>
        </p:nvSpPr>
        <p:spPr>
          <a:xfrm>
            <a:off x="5263374" y="1000033"/>
            <a:ext cx="5949109" cy="5539978"/>
          </a:xfrm>
          <a:prstGeom prst="rect">
            <a:avLst/>
          </a:prstGeom>
          <a:noFill/>
        </p:spPr>
        <p:txBody>
          <a:bodyPr wrap="square" rtlCol="0">
            <a:spAutoFit/>
          </a:bodyPr>
          <a:lstStyle/>
          <a:p>
            <a:pPr marL="285750" indent="-285750">
              <a:buFont typeface="Wingdings" panose="05000000000000000000" pitchFamily="2" charset="2"/>
              <a:buChar char="ü"/>
            </a:pPr>
            <a:r>
              <a:rPr lang="en-US" sz="2800" dirty="0">
                <a:latin typeface="Garamond" panose="02020404030301010803" pitchFamily="18" charset="0"/>
              </a:rPr>
              <a:t>Voter and election judge both have sections to fill out on this affidavit.</a:t>
            </a:r>
          </a:p>
          <a:p>
            <a:pPr marL="285750" indent="-285750">
              <a:buFont typeface="Wingdings" panose="05000000000000000000" pitchFamily="2" charset="2"/>
              <a:buChar char="ü"/>
            </a:pPr>
            <a:r>
              <a:rPr lang="en-US" sz="2800" dirty="0">
                <a:latin typeface="Garamond" panose="02020404030301010803" pitchFamily="18" charset="0"/>
              </a:rPr>
              <a:t>Voter is given ballot </a:t>
            </a:r>
            <a:r>
              <a:rPr lang="en-US" sz="2800" u="sng" dirty="0">
                <a:latin typeface="Garamond" panose="02020404030301010803" pitchFamily="18" charset="0"/>
              </a:rPr>
              <a:t>and</a:t>
            </a:r>
            <a:r>
              <a:rPr lang="en-US" sz="2800" dirty="0">
                <a:latin typeface="Garamond" panose="02020404030301010803" pitchFamily="18" charset="0"/>
              </a:rPr>
              <a:t> envelope, and directed to come back to judges table after voting.</a:t>
            </a:r>
          </a:p>
          <a:p>
            <a:pPr marL="285750" indent="-285750">
              <a:buFont typeface="Wingdings" panose="05000000000000000000" pitchFamily="2" charset="2"/>
              <a:buChar char="ü"/>
            </a:pPr>
            <a:r>
              <a:rPr lang="en-US" sz="2800" dirty="0">
                <a:latin typeface="Garamond" panose="02020404030301010803" pitchFamily="18" charset="0"/>
              </a:rPr>
              <a:t>Voter seals ballot in envelope before giving it back to the judges. </a:t>
            </a:r>
          </a:p>
          <a:p>
            <a:pPr marL="285750" indent="-285750">
              <a:buFont typeface="Wingdings" panose="05000000000000000000" pitchFamily="2" charset="2"/>
              <a:buChar char="ü"/>
            </a:pPr>
            <a:r>
              <a:rPr lang="en-US" sz="2800" dirty="0">
                <a:latin typeface="Garamond" panose="02020404030301010803" pitchFamily="18" charset="0"/>
              </a:rPr>
              <a:t>Judges issue “white receipt” to voter to follow-up after election day. </a:t>
            </a:r>
          </a:p>
          <a:p>
            <a:pPr marL="285750" indent="-285750">
              <a:buFont typeface="Wingdings" panose="05000000000000000000" pitchFamily="2" charset="2"/>
              <a:buChar char="ü"/>
            </a:pPr>
            <a:r>
              <a:rPr lang="en-US" sz="2800" dirty="0">
                <a:latin typeface="Garamond" panose="02020404030301010803" pitchFamily="18" charset="0"/>
              </a:rPr>
              <a:t>Put envelope in “separate securable container” and return to counting center after polls close. </a:t>
            </a:r>
          </a:p>
          <a:p>
            <a:pPr marL="285750" indent="-285750">
              <a:buFont typeface="Wingdings" panose="05000000000000000000" pitchFamily="2" charset="2"/>
              <a:buChar char="ü"/>
            </a:pPr>
            <a:endParaRPr lang="en-US" dirty="0"/>
          </a:p>
        </p:txBody>
      </p:sp>
      <p:sp>
        <p:nvSpPr>
          <p:cNvPr id="5" name="Slide Number Placeholder 4"/>
          <p:cNvSpPr>
            <a:spLocks noGrp="1"/>
          </p:cNvSpPr>
          <p:nvPr>
            <p:ph type="sldNum" sz="quarter" idx="12"/>
            <p:custDataLst>
              <p:tags r:id="rId3"/>
            </p:custDataLst>
          </p:nvPr>
        </p:nvSpPr>
        <p:spPr/>
        <p:txBody>
          <a:bodyPr/>
          <a:lstStyle/>
          <a:p>
            <a:fld id="{50486F06-4819-45BA-8750-4CD5FE3F55F9}" type="slidenum">
              <a:rPr lang="en-US" smtClean="0"/>
              <a:t>55</a:t>
            </a:fld>
            <a:endParaRPr lang="en-US"/>
          </a:p>
        </p:txBody>
      </p:sp>
    </p:spTree>
    <p:extLst>
      <p:ext uri="{BB962C8B-B14F-4D97-AF65-F5344CB8AC3E}">
        <p14:creationId xmlns:p14="http://schemas.microsoft.com/office/powerpoint/2010/main" val="30161948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4">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1000"/>
                                        <p:tgtEl>
                                          <p:spTgt spid="4">
                                            <p:txEl>
                                              <p:pRg st="1" end="1"/>
                                            </p:txEl>
                                          </p:spTgt>
                                        </p:tgtEl>
                                      </p:cBhvr>
                                    </p:animEffect>
                                    <p:anim calcmode="lin" valueType="num">
                                      <p:cBhvr>
                                        <p:cTn id="16"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4">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fade">
                                      <p:cBhvr>
                                        <p:cTn id="23" dur="1000"/>
                                        <p:tgtEl>
                                          <p:spTgt spid="4">
                                            <p:txEl>
                                              <p:pRg st="2" end="2"/>
                                            </p:txEl>
                                          </p:spTgt>
                                        </p:tgtEl>
                                      </p:cBhvr>
                                    </p:animEffect>
                                    <p:anim calcmode="lin" valueType="num">
                                      <p:cBhvr>
                                        <p:cTn id="24"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4">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4">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Effect transition="in" filter="fade">
                                      <p:cBhvr>
                                        <p:cTn id="31" dur="1000"/>
                                        <p:tgtEl>
                                          <p:spTgt spid="4">
                                            <p:txEl>
                                              <p:pRg st="3" end="3"/>
                                            </p:txEl>
                                          </p:spTgt>
                                        </p:tgtEl>
                                      </p:cBhvr>
                                    </p:animEffect>
                                    <p:anim calcmode="lin" valueType="num">
                                      <p:cBhvr>
                                        <p:cTn id="3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4">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4">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animEffect transition="in" filter="fade">
                                      <p:cBhvr>
                                        <p:cTn id="39" dur="1000"/>
                                        <p:tgtEl>
                                          <p:spTgt spid="4">
                                            <p:txEl>
                                              <p:pRg st="4" end="4"/>
                                            </p:txEl>
                                          </p:spTgt>
                                        </p:tgtEl>
                                      </p:cBhvr>
                                    </p:animEffect>
                                    <p:anim calcmode="lin" valueType="num">
                                      <p:cBhvr>
                                        <p:cTn id="4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4">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4">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4996144" y="104562"/>
            <a:ext cx="6995711" cy="830997"/>
          </a:xfrm>
          <a:prstGeom prst="rect">
            <a:avLst/>
          </a:prstGeom>
          <a:noFill/>
        </p:spPr>
        <p:txBody>
          <a:bodyPr wrap="square" rtlCol="0">
            <a:spAutoFit/>
          </a:bodyPr>
          <a:lstStyle/>
          <a:p>
            <a:pPr algn="ctr"/>
            <a:r>
              <a:rPr lang="en-US" sz="4800" b="1" u="sng" dirty="0">
                <a:latin typeface="Garamond" panose="02020404030301010803" pitchFamily="18" charset="0"/>
              </a:rPr>
              <a:t>Provisional Voter Affidavit </a:t>
            </a:r>
          </a:p>
        </p:txBody>
      </p:sp>
      <p:sp>
        <p:nvSpPr>
          <p:cNvPr id="4" name="TextBox 3"/>
          <p:cNvSpPr txBox="1"/>
          <p:nvPr>
            <p:custDataLst>
              <p:tags r:id="rId2"/>
            </p:custDataLst>
          </p:nvPr>
        </p:nvSpPr>
        <p:spPr>
          <a:xfrm>
            <a:off x="5816902" y="1050793"/>
            <a:ext cx="5949109" cy="5293757"/>
          </a:xfrm>
          <a:prstGeom prst="rect">
            <a:avLst/>
          </a:prstGeom>
          <a:noFill/>
        </p:spPr>
        <p:txBody>
          <a:bodyPr wrap="square" rtlCol="0">
            <a:spAutoFit/>
          </a:bodyPr>
          <a:lstStyle/>
          <a:p>
            <a:pPr marL="285750" indent="-285750">
              <a:buFont typeface="Wingdings" panose="05000000000000000000" pitchFamily="2" charset="2"/>
              <a:buChar char="ü"/>
            </a:pPr>
            <a:r>
              <a:rPr lang="en-US" sz="3200" dirty="0">
                <a:latin typeface="Garamond" panose="02020404030301010803" pitchFamily="18" charset="0"/>
              </a:rPr>
              <a:t>Voter and election judge both have sections to fill out on the affidavit.</a:t>
            </a:r>
          </a:p>
          <a:p>
            <a:endParaRPr lang="en-US" sz="3200" dirty="0">
              <a:latin typeface="Garamond" panose="02020404030301010803" pitchFamily="18" charset="0"/>
            </a:endParaRPr>
          </a:p>
          <a:p>
            <a:pPr marL="285750" indent="-285750">
              <a:buFont typeface="Wingdings" panose="05000000000000000000" pitchFamily="2" charset="2"/>
              <a:buChar char="ü"/>
            </a:pPr>
            <a:r>
              <a:rPr lang="en-US" sz="3200" dirty="0">
                <a:latin typeface="Garamond" panose="02020404030301010803" pitchFamily="18" charset="0"/>
              </a:rPr>
              <a:t>Election judge keeps this sheet while the voter votes the ballot. </a:t>
            </a:r>
          </a:p>
          <a:p>
            <a:pPr marL="285750" indent="-285750">
              <a:buFont typeface="Wingdings" panose="05000000000000000000" pitchFamily="2" charset="2"/>
              <a:buChar char="ü"/>
            </a:pPr>
            <a:endParaRPr lang="en-US" sz="3200" dirty="0">
              <a:latin typeface="Garamond" panose="02020404030301010803" pitchFamily="18" charset="0"/>
            </a:endParaRPr>
          </a:p>
          <a:p>
            <a:pPr marL="285750" indent="-285750">
              <a:buFont typeface="Wingdings" panose="05000000000000000000" pitchFamily="2" charset="2"/>
              <a:buChar char="ü"/>
            </a:pPr>
            <a:r>
              <a:rPr lang="en-US" sz="3200" dirty="0">
                <a:latin typeface="Garamond" panose="02020404030301010803" pitchFamily="18" charset="0"/>
              </a:rPr>
              <a:t>There is a yellow carbon copy behind this sheet for the voter </a:t>
            </a:r>
            <a:r>
              <a:rPr lang="en-US" sz="3200" u="sng" dirty="0">
                <a:latin typeface="Garamond" panose="02020404030301010803" pitchFamily="18" charset="0"/>
              </a:rPr>
              <a:t>after</a:t>
            </a:r>
            <a:r>
              <a:rPr lang="en-US" sz="3200" dirty="0">
                <a:latin typeface="Garamond" panose="02020404030301010803" pitchFamily="18" charset="0"/>
              </a:rPr>
              <a:t> they vote. </a:t>
            </a:r>
          </a:p>
          <a:p>
            <a:pPr marL="285750" indent="-285750">
              <a:buFont typeface="Wingdings" panose="05000000000000000000" pitchFamily="2" charset="2"/>
              <a:buChar char="ü"/>
            </a:pPr>
            <a:endParaRPr lang="en-US" dirty="0"/>
          </a:p>
        </p:txBody>
      </p:sp>
      <p:pic>
        <p:nvPicPr>
          <p:cNvPr id="5" name="Picture 4" descr="sims.jpg"/>
          <p:cNvPicPr/>
          <p:nvPr/>
        </p:nvPicPr>
        <p:blipFill>
          <a:blip r:embed="rId6" cstate="print"/>
          <a:stretch>
            <a:fillRect/>
          </a:stretch>
        </p:blipFill>
        <p:spPr>
          <a:xfrm>
            <a:off x="374838" y="247781"/>
            <a:ext cx="4428516" cy="5910648"/>
          </a:xfrm>
          <a:prstGeom prst="rect">
            <a:avLst/>
          </a:prstGeom>
          <a:ln>
            <a:solidFill>
              <a:schemeClr val="tx1"/>
            </a:solidFill>
          </a:ln>
        </p:spPr>
      </p:pic>
      <p:sp>
        <p:nvSpPr>
          <p:cNvPr id="6" name="Slide Number Placeholder 5"/>
          <p:cNvSpPr>
            <a:spLocks noGrp="1"/>
          </p:cNvSpPr>
          <p:nvPr>
            <p:ph type="sldNum" sz="quarter" idx="12"/>
            <p:custDataLst>
              <p:tags r:id="rId3"/>
            </p:custDataLst>
          </p:nvPr>
        </p:nvSpPr>
        <p:spPr/>
        <p:txBody>
          <a:bodyPr/>
          <a:lstStyle/>
          <a:p>
            <a:fld id="{50486F06-4819-45BA-8750-4CD5FE3F55F9}" type="slidenum">
              <a:rPr lang="en-US" smtClean="0"/>
              <a:t>56</a:t>
            </a:fld>
            <a:endParaRPr lang="en-US"/>
          </a:p>
        </p:txBody>
      </p:sp>
    </p:spTree>
    <p:extLst>
      <p:ext uri="{BB962C8B-B14F-4D97-AF65-F5344CB8AC3E}">
        <p14:creationId xmlns:p14="http://schemas.microsoft.com/office/powerpoint/2010/main" val="782922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p:cTn id="13"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4">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p:cTn id="19"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143219" y="611337"/>
            <a:ext cx="6995711" cy="830997"/>
          </a:xfrm>
          <a:prstGeom prst="rect">
            <a:avLst/>
          </a:prstGeom>
          <a:noFill/>
        </p:spPr>
        <p:txBody>
          <a:bodyPr wrap="square" rtlCol="0">
            <a:spAutoFit/>
          </a:bodyPr>
          <a:lstStyle/>
          <a:p>
            <a:pPr algn="ctr"/>
            <a:r>
              <a:rPr lang="en-US" sz="4800" b="1" u="sng" dirty="0">
                <a:latin typeface="Garamond" panose="02020404030301010803" pitchFamily="18" charset="0"/>
              </a:rPr>
              <a:t>Secrecy Envelope</a:t>
            </a:r>
          </a:p>
        </p:txBody>
      </p:sp>
      <p:sp>
        <p:nvSpPr>
          <p:cNvPr id="4" name="TextBox 3"/>
          <p:cNvSpPr txBox="1"/>
          <p:nvPr>
            <p:custDataLst>
              <p:tags r:id="rId2"/>
            </p:custDataLst>
          </p:nvPr>
        </p:nvSpPr>
        <p:spPr>
          <a:xfrm>
            <a:off x="875834" y="1980171"/>
            <a:ext cx="5949109" cy="3323987"/>
          </a:xfrm>
          <a:prstGeom prst="rect">
            <a:avLst/>
          </a:prstGeom>
          <a:noFill/>
        </p:spPr>
        <p:txBody>
          <a:bodyPr wrap="square" rtlCol="0">
            <a:spAutoFit/>
          </a:bodyPr>
          <a:lstStyle/>
          <a:p>
            <a:pPr marL="285750" indent="-285750">
              <a:buFont typeface="Wingdings" panose="05000000000000000000" pitchFamily="2" charset="2"/>
              <a:buChar char="ü"/>
            </a:pPr>
            <a:r>
              <a:rPr lang="en-US" sz="3200" dirty="0">
                <a:latin typeface="Garamond" panose="02020404030301010803" pitchFamily="18" charset="0"/>
              </a:rPr>
              <a:t>Voter takes this into the voting booth with them.</a:t>
            </a:r>
          </a:p>
          <a:p>
            <a:pPr marL="285750" indent="-285750">
              <a:buFont typeface="Wingdings" panose="05000000000000000000" pitchFamily="2" charset="2"/>
              <a:buChar char="ü"/>
            </a:pPr>
            <a:endParaRPr lang="en-US" sz="3200" dirty="0">
              <a:latin typeface="Garamond" panose="02020404030301010803" pitchFamily="18" charset="0"/>
            </a:endParaRPr>
          </a:p>
          <a:p>
            <a:pPr marL="285750" indent="-285750">
              <a:buFont typeface="Wingdings" panose="05000000000000000000" pitchFamily="2" charset="2"/>
              <a:buChar char="ü"/>
            </a:pPr>
            <a:r>
              <a:rPr lang="en-US" sz="3200" dirty="0">
                <a:latin typeface="Garamond" panose="02020404030301010803" pitchFamily="18" charset="0"/>
              </a:rPr>
              <a:t>Voter inserts their completed ballot into this envelope and seals it before leaving the booth.</a:t>
            </a:r>
          </a:p>
          <a:p>
            <a:pPr marL="285750" indent="-285750">
              <a:buFont typeface="Wingdings" panose="05000000000000000000" pitchFamily="2" charset="2"/>
              <a:buChar char="ü"/>
            </a:pPr>
            <a:endParaRPr lang="en-US" dirty="0"/>
          </a:p>
        </p:txBody>
      </p:sp>
      <p:pic>
        <p:nvPicPr>
          <p:cNvPr id="6" name="Picture 2" descr="1020S"/>
          <p:cNvPicPr>
            <a:picLocks noChangeAspect="1" noChangeArrowheads="1"/>
          </p:cNvPicPr>
          <p:nvPr/>
        </p:nvPicPr>
        <p:blipFill>
          <a:blip r:embed="rId6" cstate="print"/>
          <a:srcRect/>
          <a:stretch>
            <a:fillRect/>
          </a:stretch>
        </p:blipFill>
        <p:spPr>
          <a:xfrm>
            <a:off x="7138930" y="104550"/>
            <a:ext cx="4538949" cy="6157815"/>
          </a:xfrm>
          <a:prstGeom prst="rect">
            <a:avLst/>
          </a:prstGeom>
          <a:noFill/>
          <a:ln>
            <a:solidFill>
              <a:schemeClr val="tx1"/>
            </a:solidFill>
          </a:ln>
        </p:spPr>
      </p:pic>
      <p:sp>
        <p:nvSpPr>
          <p:cNvPr id="2" name="Slide Number Placeholder 1"/>
          <p:cNvSpPr>
            <a:spLocks noGrp="1"/>
          </p:cNvSpPr>
          <p:nvPr>
            <p:ph type="sldNum" sz="quarter" idx="12"/>
            <p:custDataLst>
              <p:tags r:id="rId3"/>
            </p:custDataLst>
          </p:nvPr>
        </p:nvSpPr>
        <p:spPr/>
        <p:txBody>
          <a:bodyPr/>
          <a:lstStyle/>
          <a:p>
            <a:fld id="{50486F06-4819-45BA-8750-4CD5FE3F55F9}" type="slidenum">
              <a:rPr lang="en-US" smtClean="0"/>
              <a:t>57</a:t>
            </a:fld>
            <a:endParaRPr lang="en-US"/>
          </a:p>
        </p:txBody>
      </p:sp>
    </p:spTree>
    <p:extLst>
      <p:ext uri="{BB962C8B-B14F-4D97-AF65-F5344CB8AC3E}">
        <p14:creationId xmlns:p14="http://schemas.microsoft.com/office/powerpoint/2010/main" val="2125853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 calcmode="lin" valueType="num">
                                      <p:cBhvr>
                                        <p:cTn id="14"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2198724" y="0"/>
            <a:ext cx="7794551" cy="830997"/>
          </a:xfrm>
          <a:prstGeom prst="rect">
            <a:avLst/>
          </a:prstGeom>
          <a:noFill/>
        </p:spPr>
        <p:txBody>
          <a:bodyPr wrap="square" rtlCol="0">
            <a:spAutoFit/>
          </a:bodyPr>
          <a:lstStyle/>
          <a:p>
            <a:pPr algn="ctr"/>
            <a:r>
              <a:rPr lang="en-US" sz="4800" b="1" u="sng" dirty="0">
                <a:latin typeface="Garamond" panose="02020404030301010803" pitchFamily="18" charset="0"/>
              </a:rPr>
              <a:t>Ballot &amp; Affidavit Envelope</a:t>
            </a:r>
          </a:p>
        </p:txBody>
      </p:sp>
      <p:sp>
        <p:nvSpPr>
          <p:cNvPr id="4" name="TextBox 3"/>
          <p:cNvSpPr txBox="1"/>
          <p:nvPr>
            <p:custDataLst>
              <p:tags r:id="rId2"/>
            </p:custDataLst>
          </p:nvPr>
        </p:nvSpPr>
        <p:spPr>
          <a:xfrm>
            <a:off x="0" y="830997"/>
            <a:ext cx="12192000" cy="3323987"/>
          </a:xfrm>
          <a:prstGeom prst="rect">
            <a:avLst/>
          </a:prstGeom>
          <a:noFill/>
        </p:spPr>
        <p:txBody>
          <a:bodyPr wrap="square" rtlCol="0">
            <a:spAutoFit/>
          </a:bodyPr>
          <a:lstStyle/>
          <a:p>
            <a:pPr marL="285750" indent="-285750" algn="ctr">
              <a:buFont typeface="Wingdings" panose="05000000000000000000" pitchFamily="2" charset="2"/>
              <a:buChar char="ü"/>
            </a:pPr>
            <a:r>
              <a:rPr lang="en-US" sz="3200" dirty="0">
                <a:latin typeface="Garamond" panose="02020404030301010803" pitchFamily="18" charset="0"/>
              </a:rPr>
              <a:t>Affidavit should show through the window of the envelope.</a:t>
            </a:r>
          </a:p>
          <a:p>
            <a:pPr marL="285750" indent="-285750" algn="ctr">
              <a:buFont typeface="Wingdings" panose="05000000000000000000" pitchFamily="2" charset="2"/>
              <a:buChar char="ü"/>
            </a:pPr>
            <a:r>
              <a:rPr lang="en-US" sz="3200" dirty="0">
                <a:latin typeface="Garamond" panose="02020404030301010803" pitchFamily="18" charset="0"/>
              </a:rPr>
              <a:t>Insert the sealed Provisional Ballot Envelope behind the affidavit.</a:t>
            </a:r>
          </a:p>
          <a:p>
            <a:pPr marL="285750" indent="-285750" algn="ctr">
              <a:buFont typeface="Wingdings" panose="05000000000000000000" pitchFamily="2" charset="2"/>
              <a:buChar char="ü"/>
            </a:pPr>
            <a:r>
              <a:rPr lang="en-US" sz="3200" dirty="0">
                <a:latin typeface="Garamond" panose="02020404030301010803" pitchFamily="18" charset="0"/>
              </a:rPr>
              <a:t>Give the voter the yellow Provisional Ballot receipt. </a:t>
            </a:r>
          </a:p>
          <a:p>
            <a:pPr marL="285750" indent="-285750" algn="ctr">
              <a:buFont typeface="Wingdings" panose="05000000000000000000" pitchFamily="2" charset="2"/>
              <a:buChar char="ü"/>
            </a:pPr>
            <a:r>
              <a:rPr lang="en-US" sz="3200" dirty="0">
                <a:latin typeface="Garamond" panose="02020404030301010803" pitchFamily="18" charset="0"/>
              </a:rPr>
              <a:t>Return to the counting center in a separate sealable container. </a:t>
            </a:r>
          </a:p>
          <a:p>
            <a:pPr marL="285750" indent="-285750">
              <a:buFont typeface="Wingdings" panose="05000000000000000000" pitchFamily="2" charset="2"/>
              <a:buChar char="ü"/>
            </a:pPr>
            <a:endParaRPr lang="en-US" sz="3200" dirty="0">
              <a:latin typeface="Garamond" panose="02020404030301010803" pitchFamily="18" charset="0"/>
            </a:endParaRPr>
          </a:p>
          <a:p>
            <a:pPr marL="285750" indent="-285750">
              <a:buFont typeface="Wingdings" panose="05000000000000000000" pitchFamily="2" charset="2"/>
              <a:buChar char="ü"/>
            </a:pPr>
            <a:endParaRPr lang="en-US" sz="3200" dirty="0">
              <a:latin typeface="Garamond" panose="02020404030301010803" pitchFamily="18" charset="0"/>
            </a:endParaRPr>
          </a:p>
          <a:p>
            <a:pPr marL="285750" indent="-285750">
              <a:buFont typeface="Wingdings" panose="05000000000000000000" pitchFamily="2" charset="2"/>
              <a:buChar char="ü"/>
            </a:pPr>
            <a:endParaRPr lang="en-US" dirty="0"/>
          </a:p>
        </p:txBody>
      </p:sp>
      <p:pic>
        <p:nvPicPr>
          <p:cNvPr id="5" name="Picture 3" descr="1030S"/>
          <p:cNvPicPr>
            <a:picLocks noChangeAspect="1" noChangeArrowheads="1"/>
          </p:cNvPicPr>
          <p:nvPr/>
        </p:nvPicPr>
        <p:blipFill>
          <a:blip r:embed="rId7" cstate="print"/>
          <a:srcRect/>
          <a:stretch>
            <a:fillRect/>
          </a:stretch>
        </p:blipFill>
        <p:spPr>
          <a:xfrm>
            <a:off x="2983276" y="3040655"/>
            <a:ext cx="6225448" cy="3238959"/>
          </a:xfrm>
          <a:prstGeom prst="rect">
            <a:avLst/>
          </a:prstGeom>
          <a:noFill/>
          <a:ln>
            <a:solidFill>
              <a:schemeClr val="tx1"/>
            </a:solidFill>
          </a:ln>
        </p:spPr>
      </p:pic>
      <p:sp>
        <p:nvSpPr>
          <p:cNvPr id="2" name="Slide Number Placeholder 1"/>
          <p:cNvSpPr>
            <a:spLocks noGrp="1"/>
          </p:cNvSpPr>
          <p:nvPr>
            <p:ph type="sldNum" sz="quarter" idx="12"/>
            <p:custDataLst>
              <p:tags r:id="rId3"/>
            </p:custDataLst>
          </p:nvPr>
        </p:nvSpPr>
        <p:spPr/>
        <p:txBody>
          <a:bodyPr/>
          <a:lstStyle/>
          <a:p>
            <a:fld id="{50486F06-4819-45BA-8750-4CD5FE3F55F9}" type="slidenum">
              <a:rPr lang="en-US" smtClean="0"/>
              <a:t>58</a:t>
            </a:fld>
            <a:endParaRPr lang="en-US"/>
          </a:p>
        </p:txBody>
      </p:sp>
      <p:sp>
        <p:nvSpPr>
          <p:cNvPr id="6" name="Rounded Rectangle 5"/>
          <p:cNvSpPr/>
          <p:nvPr>
            <p:custDataLst>
              <p:tags r:id="rId4"/>
            </p:custDataLst>
          </p:nvPr>
        </p:nvSpPr>
        <p:spPr>
          <a:xfrm>
            <a:off x="3194892" y="3448281"/>
            <a:ext cx="4373696" cy="262201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23524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4">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1000"/>
                                        <p:tgtEl>
                                          <p:spTgt spid="4">
                                            <p:txEl>
                                              <p:pRg st="1" end="1"/>
                                            </p:txEl>
                                          </p:spTgt>
                                        </p:tgtEl>
                                      </p:cBhvr>
                                    </p:animEffect>
                                    <p:anim calcmode="lin" valueType="num">
                                      <p:cBhvr>
                                        <p:cTn id="16"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4">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fade">
                                      <p:cBhvr>
                                        <p:cTn id="23" dur="1000"/>
                                        <p:tgtEl>
                                          <p:spTgt spid="4">
                                            <p:txEl>
                                              <p:pRg st="2" end="2"/>
                                            </p:txEl>
                                          </p:spTgt>
                                        </p:tgtEl>
                                      </p:cBhvr>
                                    </p:animEffect>
                                    <p:anim calcmode="lin" valueType="num">
                                      <p:cBhvr>
                                        <p:cTn id="24"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4">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4">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Effect transition="in" filter="fade">
                                      <p:cBhvr>
                                        <p:cTn id="31" dur="1000"/>
                                        <p:tgtEl>
                                          <p:spTgt spid="4">
                                            <p:txEl>
                                              <p:pRg st="3" end="3"/>
                                            </p:txEl>
                                          </p:spTgt>
                                        </p:tgtEl>
                                      </p:cBhvr>
                                    </p:animEffect>
                                    <p:anim calcmode="lin" valueType="num">
                                      <p:cBhvr>
                                        <p:cTn id="3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4">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4">
                                            <p:txEl>
                                              <p:pRg st="3" end="3"/>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custDataLst>
              <p:tags r:id="rId1"/>
            </p:custDataLst>
          </p:nvPr>
        </p:nvSpPr>
        <p:spPr>
          <a:xfrm>
            <a:off x="1735631" y="967022"/>
            <a:ext cx="8820839" cy="4154984"/>
          </a:xfrm>
          <a:prstGeom prst="rect">
            <a:avLst/>
          </a:prstGeom>
          <a:noFill/>
        </p:spPr>
        <p:txBody>
          <a:bodyPr wrap="square" rtlCol="0">
            <a:spAutoFit/>
          </a:bodyPr>
          <a:lstStyle/>
          <a:p>
            <a:pPr algn="ctr"/>
            <a:r>
              <a:rPr lang="en-US" sz="6600" cap="small" dirty="0">
                <a:latin typeface="Garamond" panose="02020404030301010803" pitchFamily="18" charset="0"/>
              </a:rPr>
              <a:t>Provisional Ballots </a:t>
            </a:r>
          </a:p>
          <a:p>
            <a:pPr algn="ctr"/>
            <a:r>
              <a:rPr lang="en-US" sz="6600" b="1" u="sng" cap="small" dirty="0">
                <a:latin typeface="Garamond" panose="02020404030301010803" pitchFamily="18" charset="0"/>
              </a:rPr>
              <a:t>DO NOT</a:t>
            </a:r>
          </a:p>
          <a:p>
            <a:pPr algn="ctr"/>
            <a:r>
              <a:rPr lang="en-US" sz="6600" cap="small" dirty="0">
                <a:latin typeface="Garamond" panose="02020404030301010803" pitchFamily="18" charset="0"/>
              </a:rPr>
              <a:t>Go into the Tabulator!</a:t>
            </a:r>
          </a:p>
        </p:txBody>
      </p:sp>
      <p:sp>
        <p:nvSpPr>
          <p:cNvPr id="6" name="Slide Number Placeholder 5"/>
          <p:cNvSpPr>
            <a:spLocks noGrp="1"/>
          </p:cNvSpPr>
          <p:nvPr>
            <p:ph type="sldNum" sz="quarter" idx="12"/>
            <p:custDataLst>
              <p:tags r:id="rId2"/>
            </p:custDataLst>
          </p:nvPr>
        </p:nvSpPr>
        <p:spPr/>
        <p:txBody>
          <a:bodyPr/>
          <a:lstStyle/>
          <a:p>
            <a:fld id="{50486F06-4819-45BA-8750-4CD5FE3F55F9}" type="slidenum">
              <a:rPr lang="en-US" smtClean="0"/>
              <a:t>59</a:t>
            </a:fld>
            <a:endParaRPr lang="en-US"/>
          </a:p>
        </p:txBody>
      </p:sp>
    </p:spTree>
    <p:extLst>
      <p:ext uri="{BB962C8B-B14F-4D97-AF65-F5344CB8AC3E}">
        <p14:creationId xmlns:p14="http://schemas.microsoft.com/office/powerpoint/2010/main" val="3226216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4"/>
                                        </p:tgtEl>
                                        <p:attrNameLst>
                                          <p:attrName>ppt_x</p:attrName>
                                          <p:attrName>ppt_y</p:attrName>
                                        </p:attrNameLst>
                                      </p:cBhvr>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B-25_Page_1"/>
          <p:cNvPicPr>
            <a:picLocks noChangeAspect="1" noChangeArrowheads="1"/>
          </p:cNvPicPr>
          <p:nvPr/>
        </p:nvPicPr>
        <p:blipFill>
          <a:blip r:embed="rId8" cstate="print"/>
          <a:srcRect/>
          <a:stretch>
            <a:fillRect/>
          </a:stretch>
        </p:blipFill>
        <p:spPr bwMode="auto">
          <a:xfrm>
            <a:off x="356031" y="199442"/>
            <a:ext cx="4665674" cy="5998733"/>
          </a:xfrm>
          <a:prstGeom prst="rect">
            <a:avLst/>
          </a:prstGeom>
          <a:noFill/>
          <a:ln w="9525">
            <a:noFill/>
            <a:miter lim="800000"/>
            <a:headEnd/>
            <a:tailEnd/>
          </a:ln>
        </p:spPr>
      </p:pic>
      <p:sp>
        <p:nvSpPr>
          <p:cNvPr id="4" name="TextBox 3"/>
          <p:cNvSpPr txBox="1"/>
          <p:nvPr>
            <p:custDataLst>
              <p:tags r:id="rId1"/>
            </p:custDataLst>
          </p:nvPr>
        </p:nvSpPr>
        <p:spPr>
          <a:xfrm>
            <a:off x="4781859" y="-36980"/>
            <a:ext cx="7267699" cy="2339102"/>
          </a:xfrm>
          <a:prstGeom prst="rect">
            <a:avLst/>
          </a:prstGeom>
          <a:noFill/>
        </p:spPr>
        <p:txBody>
          <a:bodyPr wrap="square" rtlCol="0">
            <a:spAutoFit/>
          </a:bodyPr>
          <a:lstStyle/>
          <a:p>
            <a:pPr algn="ctr"/>
            <a:r>
              <a:rPr lang="en-US" sz="4000" b="1" u="sng" dirty="0">
                <a:latin typeface="Garamond" panose="02020404030301010803" pitchFamily="18" charset="0"/>
              </a:rPr>
              <a:t>You are Officers of the Circuit Court!</a:t>
            </a:r>
            <a:br>
              <a:rPr lang="en-US" sz="4000" b="1" u="sng" dirty="0">
                <a:latin typeface="Garamond" panose="02020404030301010803" pitchFamily="18" charset="0"/>
              </a:rPr>
            </a:br>
            <a:endParaRPr lang="en-US" sz="1600" b="1" u="sng" dirty="0">
              <a:latin typeface="Garamond" panose="02020404030301010803" pitchFamily="18" charset="0"/>
            </a:endParaRPr>
          </a:p>
          <a:p>
            <a:pPr marL="285750" indent="-285750" algn="ctr">
              <a:buFont typeface="Wingdings" panose="05000000000000000000" pitchFamily="2" charset="2"/>
              <a:buChar char="ü"/>
            </a:pPr>
            <a:r>
              <a:rPr lang="en-US" sz="3200" dirty="0">
                <a:latin typeface="Garamond" panose="02020404030301010803" pitchFamily="18" charset="0"/>
              </a:rPr>
              <a:t>Uphold the U.S. and Illinois Constitutions.</a:t>
            </a:r>
          </a:p>
          <a:p>
            <a:pPr marL="285750" indent="-285750" algn="ctr">
              <a:buFont typeface="Wingdings" panose="05000000000000000000" pitchFamily="2" charset="2"/>
              <a:buChar char="ü"/>
            </a:pPr>
            <a:endParaRPr lang="en-US" dirty="0"/>
          </a:p>
        </p:txBody>
      </p:sp>
      <p:sp>
        <p:nvSpPr>
          <p:cNvPr id="3" name="Slide Number Placeholder 2"/>
          <p:cNvSpPr>
            <a:spLocks noGrp="1"/>
          </p:cNvSpPr>
          <p:nvPr>
            <p:ph type="sldNum" sz="quarter" idx="12"/>
            <p:custDataLst>
              <p:tags r:id="rId2"/>
            </p:custDataLst>
          </p:nvPr>
        </p:nvSpPr>
        <p:spPr/>
        <p:txBody>
          <a:bodyPr/>
          <a:lstStyle/>
          <a:p>
            <a:fld id="{50486F06-4819-45BA-8750-4CD5FE3F55F9}" type="slidenum">
              <a:rPr lang="en-US" smtClean="0"/>
              <a:t>6</a:t>
            </a:fld>
            <a:endParaRPr lang="en-US"/>
          </a:p>
        </p:txBody>
      </p:sp>
      <p:sp>
        <p:nvSpPr>
          <p:cNvPr id="5" name="Rectangle 4"/>
          <p:cNvSpPr/>
          <p:nvPr>
            <p:custDataLst>
              <p:tags r:id="rId3"/>
            </p:custDataLst>
          </p:nvPr>
        </p:nvSpPr>
        <p:spPr>
          <a:xfrm>
            <a:off x="5367708" y="2367945"/>
            <a:ext cx="6096000" cy="1354217"/>
          </a:xfrm>
          <a:prstGeom prst="rect">
            <a:avLst/>
          </a:prstGeom>
        </p:spPr>
        <p:txBody>
          <a:bodyPr>
            <a:spAutoFit/>
          </a:bodyPr>
          <a:lstStyle/>
          <a:p>
            <a:pPr marL="285750" indent="-285750" algn="ctr">
              <a:buFont typeface="Wingdings" panose="05000000000000000000" pitchFamily="2" charset="2"/>
              <a:buChar char="ü"/>
            </a:pPr>
            <a:r>
              <a:rPr lang="en-US" sz="3200" dirty="0">
                <a:latin typeface="Garamond" panose="02020404030301010803" pitchFamily="18" charset="0"/>
              </a:rPr>
              <a:t>You are the sole authority in the polling place. </a:t>
            </a:r>
          </a:p>
          <a:p>
            <a:pPr algn="ctr"/>
            <a:endParaRPr lang="en-US" dirty="0">
              <a:latin typeface="Garamond" panose="02020404030301010803" pitchFamily="18" charset="0"/>
            </a:endParaRPr>
          </a:p>
        </p:txBody>
      </p:sp>
      <p:sp>
        <p:nvSpPr>
          <p:cNvPr id="6" name="Rectangle 5"/>
          <p:cNvSpPr/>
          <p:nvPr>
            <p:custDataLst>
              <p:tags r:id="rId4"/>
            </p:custDataLst>
          </p:nvPr>
        </p:nvSpPr>
        <p:spPr>
          <a:xfrm>
            <a:off x="5367712" y="3766221"/>
            <a:ext cx="6096000" cy="1077218"/>
          </a:xfrm>
          <a:prstGeom prst="rect">
            <a:avLst/>
          </a:prstGeom>
        </p:spPr>
        <p:txBody>
          <a:bodyPr>
            <a:spAutoFit/>
          </a:bodyPr>
          <a:lstStyle/>
          <a:p>
            <a:pPr marL="285750" indent="-285750" algn="ctr">
              <a:buFont typeface="Wingdings" panose="05000000000000000000" pitchFamily="2" charset="2"/>
              <a:buChar char="ü"/>
            </a:pPr>
            <a:r>
              <a:rPr lang="en-US" sz="3200" dirty="0">
                <a:latin typeface="Garamond" panose="02020404030301010803" pitchFamily="18" charset="0"/>
              </a:rPr>
              <a:t>You are the sole authority in the Campaign Free Zone.</a:t>
            </a:r>
          </a:p>
        </p:txBody>
      </p:sp>
      <p:sp>
        <p:nvSpPr>
          <p:cNvPr id="7" name="Rectangle 6"/>
          <p:cNvSpPr/>
          <p:nvPr>
            <p:custDataLst>
              <p:tags r:id="rId5"/>
            </p:custDataLst>
          </p:nvPr>
        </p:nvSpPr>
        <p:spPr>
          <a:xfrm>
            <a:off x="5108263" y="5070695"/>
            <a:ext cx="6614889" cy="1077218"/>
          </a:xfrm>
          <a:prstGeom prst="rect">
            <a:avLst/>
          </a:prstGeom>
        </p:spPr>
        <p:txBody>
          <a:bodyPr wrap="square">
            <a:spAutoFit/>
          </a:bodyPr>
          <a:lstStyle/>
          <a:p>
            <a:pPr marL="571500" indent="-571500" algn="ctr">
              <a:buFont typeface="Wingdings" panose="05000000000000000000" pitchFamily="2" charset="2"/>
              <a:buChar char="ü"/>
            </a:pPr>
            <a:r>
              <a:rPr lang="en-US" sz="3200" dirty="0">
                <a:latin typeface="Garamond" panose="02020404030301010803" pitchFamily="18" charset="0"/>
              </a:rPr>
              <a:t>You are responsible for the proper conduct of the Election</a:t>
            </a:r>
            <a:endParaRPr lang="en-US" sz="3200" dirty="0"/>
          </a:p>
        </p:txBody>
      </p:sp>
    </p:spTree>
    <p:extLst>
      <p:ext uri="{BB962C8B-B14F-4D97-AF65-F5344CB8AC3E}">
        <p14:creationId xmlns:p14="http://schemas.microsoft.com/office/powerpoint/2010/main" val="39040895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custDataLst>
              <p:tags r:id="rId1"/>
            </p:custDataLst>
          </p:nvPr>
        </p:nvSpPr>
        <p:spPr>
          <a:xfrm>
            <a:off x="-77118" y="1720840"/>
            <a:ext cx="4131325" cy="3416320"/>
          </a:xfrm>
          <a:prstGeom prst="rect">
            <a:avLst/>
          </a:prstGeom>
          <a:noFill/>
        </p:spPr>
        <p:txBody>
          <a:bodyPr wrap="square" rtlCol="0">
            <a:spAutoFit/>
          </a:bodyPr>
          <a:lstStyle/>
          <a:p>
            <a:pPr algn="ctr"/>
            <a:r>
              <a:rPr lang="en-US" sz="7200" b="1" dirty="0">
                <a:solidFill>
                  <a:schemeClr val="bg1"/>
                </a:solidFill>
                <a:latin typeface="Garamond" panose="02020404030301010803" pitchFamily="18" charset="0"/>
              </a:rPr>
              <a:t>Track</a:t>
            </a:r>
          </a:p>
          <a:p>
            <a:pPr algn="ctr"/>
            <a:r>
              <a:rPr lang="en-US" sz="7200" b="1" dirty="0">
                <a:solidFill>
                  <a:schemeClr val="bg1"/>
                </a:solidFill>
                <a:latin typeface="Garamond" panose="02020404030301010803" pitchFamily="18" charset="0"/>
              </a:rPr>
              <a:t>Your </a:t>
            </a:r>
          </a:p>
          <a:p>
            <a:pPr algn="ctr"/>
            <a:r>
              <a:rPr lang="en-US" sz="7200" b="1" dirty="0">
                <a:solidFill>
                  <a:schemeClr val="bg1"/>
                </a:solidFill>
                <a:latin typeface="Garamond" panose="02020404030301010803" pitchFamily="18" charset="0"/>
              </a:rPr>
              <a:t>Numbers!</a:t>
            </a:r>
          </a:p>
        </p:txBody>
      </p:sp>
      <p:sp>
        <p:nvSpPr>
          <p:cNvPr id="8" name="TextBox 7"/>
          <p:cNvSpPr txBox="1"/>
          <p:nvPr>
            <p:custDataLst>
              <p:tags r:id="rId2"/>
            </p:custDataLst>
          </p:nvPr>
        </p:nvSpPr>
        <p:spPr>
          <a:xfrm>
            <a:off x="5348674" y="846069"/>
            <a:ext cx="5651924" cy="2800767"/>
          </a:xfrm>
          <a:prstGeom prst="rect">
            <a:avLst/>
          </a:prstGeom>
          <a:noFill/>
          <a:ln w="19050">
            <a:solidFill>
              <a:schemeClr val="tx1"/>
            </a:solidFill>
          </a:ln>
        </p:spPr>
        <p:txBody>
          <a:bodyPr wrap="square" rtlCol="0">
            <a:spAutoFit/>
          </a:bodyPr>
          <a:lstStyle/>
          <a:p>
            <a:pPr algn="ctr"/>
            <a:r>
              <a:rPr lang="en-US" sz="4400" cap="small" dirty="0">
                <a:latin typeface="Garamond" panose="02020404030301010803" pitchFamily="18" charset="0"/>
              </a:rPr>
              <a:t>Verify the number of applications = the number of ballots cast! </a:t>
            </a:r>
          </a:p>
        </p:txBody>
      </p:sp>
      <p:sp>
        <p:nvSpPr>
          <p:cNvPr id="9" name="TextBox 8"/>
          <p:cNvSpPr txBox="1"/>
          <p:nvPr>
            <p:custDataLst>
              <p:tags r:id="rId3"/>
            </p:custDataLst>
          </p:nvPr>
        </p:nvSpPr>
        <p:spPr>
          <a:xfrm>
            <a:off x="4157273" y="4373040"/>
            <a:ext cx="8034727" cy="1754326"/>
          </a:xfrm>
          <a:prstGeom prst="rect">
            <a:avLst/>
          </a:prstGeom>
          <a:noFill/>
        </p:spPr>
        <p:txBody>
          <a:bodyPr wrap="square" rtlCol="0">
            <a:spAutoFit/>
          </a:bodyPr>
          <a:lstStyle/>
          <a:p>
            <a:pPr algn="ctr"/>
            <a:r>
              <a:rPr lang="en-US" sz="3600" b="1" dirty="0">
                <a:latin typeface="Garamond" panose="02020404030301010803" pitchFamily="18" charset="0"/>
              </a:rPr>
              <a:t>Check your numbers every hour. If you are “in balance” every hour, you will be “in balance” when the polls close! </a:t>
            </a:r>
          </a:p>
        </p:txBody>
      </p:sp>
      <p:sp>
        <p:nvSpPr>
          <p:cNvPr id="2" name="Slide Number Placeholder 1"/>
          <p:cNvSpPr>
            <a:spLocks noGrp="1"/>
          </p:cNvSpPr>
          <p:nvPr>
            <p:ph type="sldNum" sz="quarter" idx="12"/>
            <p:custDataLst>
              <p:tags r:id="rId4"/>
            </p:custDataLst>
          </p:nvPr>
        </p:nvSpPr>
        <p:spPr/>
        <p:txBody>
          <a:bodyPr/>
          <a:lstStyle/>
          <a:p>
            <a:fld id="{50486F06-4819-45BA-8750-4CD5FE3F55F9}" type="slidenum">
              <a:rPr lang="en-US" smtClean="0"/>
              <a:t>60</a:t>
            </a:fld>
            <a:endParaRPr lang="en-US"/>
          </a:p>
        </p:txBody>
      </p:sp>
    </p:spTree>
    <p:extLst>
      <p:ext uri="{BB962C8B-B14F-4D97-AF65-F5344CB8AC3E}">
        <p14:creationId xmlns:p14="http://schemas.microsoft.com/office/powerpoint/2010/main" val="3357742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custDataLst>
              <p:tags r:id="rId1"/>
            </p:custDataLst>
          </p:nvPr>
        </p:nvSpPr>
        <p:spPr>
          <a:xfrm>
            <a:off x="0" y="286603"/>
            <a:ext cx="12192000" cy="1450757"/>
          </a:xfrm>
        </p:spPr>
        <p:txBody>
          <a:bodyPr>
            <a:noAutofit/>
          </a:bodyPr>
          <a:lstStyle/>
          <a:p>
            <a:pPr algn="ctr"/>
            <a:r>
              <a:rPr lang="en-US" sz="5400" b="1" dirty="0">
                <a:solidFill>
                  <a:schemeClr val="tx1"/>
                </a:solidFill>
                <a:latin typeface="Garamond" panose="02020404030301010803" pitchFamily="18" charset="0"/>
              </a:rPr>
              <a:t>Judge’s Station #4 – Ballot Box Judge </a:t>
            </a:r>
          </a:p>
        </p:txBody>
      </p:sp>
      <p:sp>
        <p:nvSpPr>
          <p:cNvPr id="6" name="Content Placeholder 5"/>
          <p:cNvSpPr>
            <a:spLocks noGrp="1"/>
          </p:cNvSpPr>
          <p:nvPr>
            <p:ph idx="1"/>
            <p:custDataLst>
              <p:tags r:id="rId2"/>
            </p:custDataLst>
          </p:nvPr>
        </p:nvSpPr>
        <p:spPr>
          <a:xfrm>
            <a:off x="1066800" y="2196582"/>
            <a:ext cx="10058400" cy="4023360"/>
          </a:xfrm>
        </p:spPr>
        <p:txBody>
          <a:bodyPr>
            <a:normAutofit/>
          </a:bodyPr>
          <a:lstStyle/>
          <a:p>
            <a:pPr algn="ctr">
              <a:lnSpc>
                <a:spcPct val="150000"/>
              </a:lnSpc>
              <a:buFont typeface="Wingdings" panose="05000000000000000000" pitchFamily="2" charset="2"/>
              <a:buChar char="ü"/>
            </a:pPr>
            <a:r>
              <a:rPr lang="en-US" sz="4000" dirty="0">
                <a:solidFill>
                  <a:schemeClr val="tx1"/>
                </a:solidFill>
                <a:latin typeface="Garamond" panose="02020404030301010803" pitchFamily="18" charset="0"/>
              </a:rPr>
              <a:t>Checks ballot for judge’s initials </a:t>
            </a:r>
          </a:p>
          <a:p>
            <a:pPr algn="ctr">
              <a:lnSpc>
                <a:spcPct val="150000"/>
              </a:lnSpc>
              <a:buFont typeface="Wingdings" panose="05000000000000000000" pitchFamily="2" charset="2"/>
              <a:buChar char="ü"/>
            </a:pPr>
            <a:r>
              <a:rPr lang="en-US" sz="4000" dirty="0">
                <a:solidFill>
                  <a:schemeClr val="tx1"/>
                </a:solidFill>
                <a:latin typeface="Garamond" panose="02020404030301010803" pitchFamily="18" charset="0"/>
              </a:rPr>
              <a:t>Voter inserts ballot into the tabulator</a:t>
            </a:r>
          </a:p>
          <a:p>
            <a:pPr algn="ctr">
              <a:lnSpc>
                <a:spcPct val="150000"/>
              </a:lnSpc>
              <a:buFont typeface="Wingdings" panose="05000000000000000000" pitchFamily="2" charset="2"/>
              <a:buChar char="ü"/>
            </a:pPr>
            <a:r>
              <a:rPr lang="en-US" sz="4000" dirty="0">
                <a:solidFill>
                  <a:schemeClr val="tx1"/>
                </a:solidFill>
                <a:latin typeface="Garamond" panose="02020404030301010803" pitchFamily="18" charset="0"/>
              </a:rPr>
              <a:t>Check voting booths</a:t>
            </a:r>
          </a:p>
        </p:txBody>
      </p:sp>
      <p:sp>
        <p:nvSpPr>
          <p:cNvPr id="2" name="Slide Number Placeholder 1"/>
          <p:cNvSpPr>
            <a:spLocks noGrp="1"/>
          </p:cNvSpPr>
          <p:nvPr>
            <p:ph type="sldNum" sz="quarter" idx="12"/>
            <p:custDataLst>
              <p:tags r:id="rId3"/>
            </p:custDataLst>
          </p:nvPr>
        </p:nvSpPr>
        <p:spPr/>
        <p:txBody>
          <a:bodyPr/>
          <a:lstStyle/>
          <a:p>
            <a:fld id="{50486F06-4819-45BA-8750-4CD5FE3F55F9}" type="slidenum">
              <a:rPr lang="en-US" smtClean="0"/>
              <a:t>61</a:t>
            </a:fld>
            <a:endParaRPr lang="en-US"/>
          </a:p>
        </p:txBody>
      </p:sp>
    </p:spTree>
    <p:extLst>
      <p:ext uri="{BB962C8B-B14F-4D97-AF65-F5344CB8AC3E}">
        <p14:creationId xmlns:p14="http://schemas.microsoft.com/office/powerpoint/2010/main" val="1254008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custDataLst>
              <p:tags r:id="rId1"/>
            </p:custDataLst>
          </p:nvPr>
        </p:nvSpPr>
        <p:spPr>
          <a:xfrm>
            <a:off x="0" y="286603"/>
            <a:ext cx="12192000" cy="1450757"/>
          </a:xfrm>
        </p:spPr>
        <p:txBody>
          <a:bodyPr>
            <a:normAutofit/>
          </a:bodyPr>
          <a:lstStyle/>
          <a:p>
            <a:pPr algn="ctr"/>
            <a:r>
              <a:rPr lang="en-US" sz="6000" b="1" dirty="0">
                <a:solidFill>
                  <a:schemeClr val="tx1"/>
                </a:solidFill>
                <a:latin typeface="Garamond" panose="02020404030301010803" pitchFamily="18" charset="0"/>
              </a:rPr>
              <a:t>Over/Under Voted Ballot</a:t>
            </a:r>
          </a:p>
        </p:txBody>
      </p:sp>
      <p:sp>
        <p:nvSpPr>
          <p:cNvPr id="6" name="Content Placeholder 5"/>
          <p:cNvSpPr>
            <a:spLocks noGrp="1"/>
          </p:cNvSpPr>
          <p:nvPr>
            <p:ph idx="1"/>
            <p:custDataLst>
              <p:tags r:id="rId2"/>
            </p:custDataLst>
          </p:nvPr>
        </p:nvSpPr>
        <p:spPr>
          <a:xfrm>
            <a:off x="886918" y="2086892"/>
            <a:ext cx="10058400" cy="4023360"/>
          </a:xfrm>
        </p:spPr>
        <p:txBody>
          <a:bodyPr>
            <a:normAutofit/>
          </a:bodyPr>
          <a:lstStyle/>
          <a:p>
            <a:pPr algn="ctr">
              <a:lnSpc>
                <a:spcPct val="150000"/>
              </a:lnSpc>
              <a:buFont typeface="Wingdings" panose="05000000000000000000" pitchFamily="2" charset="2"/>
              <a:buChar char="ü"/>
            </a:pPr>
            <a:r>
              <a:rPr lang="en-US" sz="3200" dirty="0">
                <a:solidFill>
                  <a:schemeClr val="tx1"/>
                </a:solidFill>
                <a:latin typeface="Garamond" panose="02020404030301010803" pitchFamily="18" charset="0"/>
              </a:rPr>
              <a:t>The machine will identify the ballot.</a:t>
            </a:r>
          </a:p>
          <a:p>
            <a:pPr algn="ctr">
              <a:lnSpc>
                <a:spcPct val="150000"/>
              </a:lnSpc>
              <a:buFont typeface="Wingdings" panose="05000000000000000000" pitchFamily="2" charset="2"/>
              <a:buChar char="ü"/>
            </a:pPr>
            <a:r>
              <a:rPr lang="en-US" sz="3200" dirty="0">
                <a:solidFill>
                  <a:schemeClr val="tx1"/>
                </a:solidFill>
                <a:latin typeface="Garamond" panose="02020404030301010803" pitchFamily="18" charset="0"/>
              </a:rPr>
              <a:t>Voter can either spoil that ballot and request a new one, cast the ballot “as-is”, or return to the voting booth and add votes to the SAME ballot.</a:t>
            </a:r>
          </a:p>
        </p:txBody>
      </p:sp>
      <p:sp>
        <p:nvSpPr>
          <p:cNvPr id="2" name="Slide Number Placeholder 1"/>
          <p:cNvSpPr>
            <a:spLocks noGrp="1"/>
          </p:cNvSpPr>
          <p:nvPr>
            <p:ph type="sldNum" sz="quarter" idx="12"/>
            <p:custDataLst>
              <p:tags r:id="rId3"/>
            </p:custDataLst>
          </p:nvPr>
        </p:nvSpPr>
        <p:spPr/>
        <p:txBody>
          <a:bodyPr/>
          <a:lstStyle/>
          <a:p>
            <a:fld id="{50486F06-4819-45BA-8750-4CD5FE3F55F9}" type="slidenum">
              <a:rPr lang="en-US" smtClean="0"/>
              <a:t>62</a:t>
            </a:fld>
            <a:endParaRPr lang="en-US"/>
          </a:p>
        </p:txBody>
      </p:sp>
    </p:spTree>
    <p:extLst>
      <p:ext uri="{BB962C8B-B14F-4D97-AF65-F5344CB8AC3E}">
        <p14:creationId xmlns:p14="http://schemas.microsoft.com/office/powerpoint/2010/main" val="2500007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ircle(in)">
                                      <p:cBhvr>
                                        <p:cTn id="12"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50486F06-4819-45BA-8750-4CD5FE3F55F9}" type="slidenum">
              <a:rPr lang="en-US" smtClean="0"/>
              <a:t>63</a:t>
            </a:fld>
            <a:endParaRPr lang="en-US"/>
          </a:p>
        </p:txBody>
      </p:sp>
      <p:sp>
        <p:nvSpPr>
          <p:cNvPr id="2" name="Title 1"/>
          <p:cNvSpPr>
            <a:spLocks noGrp="1"/>
          </p:cNvSpPr>
          <p:nvPr>
            <p:ph type="title" idx="4294967295"/>
          </p:nvPr>
        </p:nvSpPr>
        <p:spPr>
          <a:xfrm>
            <a:off x="5041900" y="703263"/>
            <a:ext cx="7150100" cy="784225"/>
          </a:xfrm>
          <a:prstGeom prst="rect">
            <a:avLst/>
          </a:prstGeom>
        </p:spPr>
        <p:txBody>
          <a:bodyPr>
            <a:noAutofit/>
          </a:bodyPr>
          <a:lstStyle/>
          <a:p>
            <a:pPr algn="ctr"/>
            <a:r>
              <a:rPr lang="en-US" sz="6000" i="1" dirty="0">
                <a:solidFill>
                  <a:schemeClr val="tx1"/>
                </a:solidFill>
                <a:latin typeface="Garamond" panose="02020404030301010803" pitchFamily="18" charset="0"/>
              </a:rPr>
              <a:t>Auxiliary/Emergency Bin </a:t>
            </a:r>
          </a:p>
        </p:txBody>
      </p:sp>
      <p:sp>
        <p:nvSpPr>
          <p:cNvPr id="3" name="Content Placeholder 2"/>
          <p:cNvSpPr>
            <a:spLocks noGrp="1"/>
          </p:cNvSpPr>
          <p:nvPr>
            <p:ph idx="4294967295"/>
          </p:nvPr>
        </p:nvSpPr>
        <p:spPr>
          <a:xfrm>
            <a:off x="4667250" y="3195638"/>
            <a:ext cx="7524750" cy="2878137"/>
          </a:xfrm>
          <a:prstGeom prst="rect">
            <a:avLst/>
          </a:prstGeom>
        </p:spPr>
        <p:txBody>
          <a:bodyPr>
            <a:normAutofit/>
          </a:bodyPr>
          <a:lstStyle/>
          <a:p>
            <a:pPr algn="ctr">
              <a:buClrTx/>
              <a:buFont typeface="Arial" panose="020B0604020202020204" pitchFamily="34" charset="0"/>
              <a:buChar char="•"/>
            </a:pPr>
            <a:r>
              <a:rPr lang="en-US" sz="4000" dirty="0">
                <a:solidFill>
                  <a:schemeClr val="tx1"/>
                </a:solidFill>
                <a:latin typeface="Garamond" panose="02020404030301010803" pitchFamily="18" charset="0"/>
              </a:rPr>
              <a:t>Use emergency bin for ballots when machine isn’t working property</a:t>
            </a:r>
          </a:p>
          <a:p>
            <a:pPr algn="ctr">
              <a:buClrTx/>
              <a:buFont typeface="Arial" panose="020B0604020202020204" pitchFamily="34" charset="0"/>
              <a:buChar char="•"/>
            </a:pPr>
            <a:r>
              <a:rPr lang="en-US" sz="4000" b="1" u="sng" dirty="0">
                <a:solidFill>
                  <a:schemeClr val="tx1"/>
                </a:solidFill>
                <a:latin typeface="Garamond" panose="02020404030301010803" pitchFamily="18" charset="0"/>
              </a:rPr>
              <a:t>AFTER</a:t>
            </a:r>
            <a:r>
              <a:rPr lang="en-US" sz="4000" dirty="0">
                <a:solidFill>
                  <a:schemeClr val="tx1"/>
                </a:solidFill>
                <a:latin typeface="Garamond" panose="02020404030301010803" pitchFamily="18" charset="0"/>
              </a:rPr>
              <a:t> polls close, insert these ballots into tabulator </a:t>
            </a:r>
          </a:p>
        </p:txBody>
      </p:sp>
      <p:sp>
        <p:nvSpPr>
          <p:cNvPr id="7" name="Oval 6"/>
          <p:cNvSpPr/>
          <p:nvPr/>
        </p:nvSpPr>
        <p:spPr>
          <a:xfrm>
            <a:off x="4750352" y="1730026"/>
            <a:ext cx="7291574" cy="1223207"/>
          </a:xfrm>
          <a:prstGeom prst="ellipse">
            <a:avLst/>
          </a:prstGeom>
          <a:solidFill>
            <a:schemeClr val="accent2">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Garamond" panose="02020404030301010803" pitchFamily="18" charset="0"/>
              </a:rPr>
              <a:t>Voting should never stop!</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417" y="1730026"/>
            <a:ext cx="3710513" cy="3419061"/>
          </a:xfrm>
          <a:prstGeom prst="rect">
            <a:avLst/>
          </a:prstGeom>
          <a:ln>
            <a:solidFill>
              <a:schemeClr val="tx1"/>
            </a:solidFill>
          </a:ln>
        </p:spPr>
      </p:pic>
    </p:spTree>
    <p:extLst>
      <p:ext uri="{BB962C8B-B14F-4D97-AF65-F5344CB8AC3E}">
        <p14:creationId xmlns:p14="http://schemas.microsoft.com/office/powerpoint/2010/main" val="16672541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heel(1)">
                                      <p:cBhvr>
                                        <p:cTn id="10"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custDataLst>
              <p:tags r:id="rId1"/>
            </p:custDataLst>
          </p:nvPr>
        </p:nvSpPr>
        <p:spPr>
          <a:xfrm>
            <a:off x="4307596" y="535367"/>
            <a:ext cx="7752202" cy="6001643"/>
          </a:xfrm>
          <a:prstGeom prst="rect">
            <a:avLst/>
          </a:prstGeom>
          <a:noFill/>
        </p:spPr>
        <p:txBody>
          <a:bodyPr wrap="square" rtlCol="0">
            <a:spAutoFit/>
          </a:bodyPr>
          <a:lstStyle/>
          <a:p>
            <a:pPr marL="285750" indent="-285750">
              <a:buFont typeface="Wingdings" panose="05000000000000000000" pitchFamily="2" charset="2"/>
              <a:buChar char="ü"/>
            </a:pPr>
            <a:r>
              <a:rPr lang="en-US" sz="3200" dirty="0">
                <a:latin typeface="Garamond" panose="02020404030301010803" pitchFamily="18" charset="0"/>
              </a:rPr>
              <a:t>Notify election authority the day before </a:t>
            </a:r>
          </a:p>
          <a:p>
            <a:pPr marL="285750" indent="-285750">
              <a:buFont typeface="Wingdings" panose="05000000000000000000" pitchFamily="2" charset="2"/>
              <a:buChar char="ü"/>
            </a:pPr>
            <a:r>
              <a:rPr lang="en-US" sz="3200" dirty="0">
                <a:latin typeface="Garamond" panose="02020404030301010803" pitchFamily="18" charset="0"/>
              </a:rPr>
              <a:t>Two election judges (one from each party)</a:t>
            </a:r>
          </a:p>
          <a:p>
            <a:pPr marL="285750" indent="-285750">
              <a:buFont typeface="Wingdings" panose="05000000000000000000" pitchFamily="2" charset="2"/>
              <a:buChar char="ü"/>
            </a:pPr>
            <a:r>
              <a:rPr lang="en-US" sz="3200" dirty="0">
                <a:latin typeface="Garamond" panose="02020404030301010803" pitchFamily="18" charset="0"/>
              </a:rPr>
              <a:t>Complete the process as if voter was in polling place:</a:t>
            </a:r>
          </a:p>
          <a:p>
            <a:pPr marL="971550" lvl="1" indent="-514350">
              <a:buFont typeface="+mj-lt"/>
              <a:buAutoNum type="arabicParenR"/>
            </a:pPr>
            <a:r>
              <a:rPr lang="en-US" sz="3200" dirty="0">
                <a:latin typeface="Garamond" panose="02020404030301010803" pitchFamily="18" charset="0"/>
              </a:rPr>
              <a:t>Voter completes application</a:t>
            </a:r>
          </a:p>
          <a:p>
            <a:pPr marL="971550" lvl="1" indent="-514350">
              <a:buFont typeface="+mj-lt"/>
              <a:buAutoNum type="arabicParenR"/>
            </a:pPr>
            <a:r>
              <a:rPr lang="en-US" sz="3200" dirty="0">
                <a:latin typeface="Garamond" panose="02020404030301010803" pitchFamily="18" charset="0"/>
              </a:rPr>
              <a:t>Judge</a:t>
            </a:r>
            <a:r>
              <a:rPr lang="en-US" sz="3200" u="sng" dirty="0">
                <a:latin typeface="Garamond" panose="02020404030301010803" pitchFamily="18" charset="0"/>
              </a:rPr>
              <a:t>s</a:t>
            </a:r>
            <a:r>
              <a:rPr lang="en-US" sz="3200" dirty="0">
                <a:latin typeface="Garamond" panose="02020404030301010803" pitchFamily="18" charset="0"/>
              </a:rPr>
              <a:t> do the verification</a:t>
            </a:r>
          </a:p>
          <a:p>
            <a:pPr marL="971550" lvl="1" indent="-514350">
              <a:buFont typeface="+mj-lt"/>
              <a:buAutoNum type="arabicParenR"/>
            </a:pPr>
            <a:r>
              <a:rPr lang="en-US" sz="3200" dirty="0">
                <a:latin typeface="Garamond" panose="02020404030301010803" pitchFamily="18" charset="0"/>
              </a:rPr>
              <a:t>Two judges deliver the ballot out with secrecy sleeve</a:t>
            </a:r>
          </a:p>
          <a:p>
            <a:pPr marL="971550" lvl="1" indent="-514350">
              <a:buFont typeface="+mj-lt"/>
              <a:buAutoNum type="arabicParenR"/>
            </a:pPr>
            <a:r>
              <a:rPr lang="en-US" sz="3200" dirty="0">
                <a:latin typeface="Garamond" panose="02020404030301010803" pitchFamily="18" charset="0"/>
              </a:rPr>
              <a:t>Voter will vote in secrecy</a:t>
            </a:r>
          </a:p>
          <a:p>
            <a:pPr marL="971550" lvl="1" indent="-514350">
              <a:buFont typeface="+mj-lt"/>
              <a:buAutoNum type="arabicParenR"/>
            </a:pPr>
            <a:r>
              <a:rPr lang="en-US" sz="3200" dirty="0">
                <a:latin typeface="Garamond" panose="02020404030301010803" pitchFamily="18" charset="0"/>
              </a:rPr>
              <a:t>Two judges will bring the ballot back inside and insert it into tabulator</a:t>
            </a:r>
          </a:p>
          <a:p>
            <a:pPr marL="971550" lvl="1" indent="-514350">
              <a:buFont typeface="+mj-lt"/>
              <a:buAutoNum type="arabicParenR"/>
            </a:pPr>
            <a:r>
              <a:rPr lang="en-US" sz="3200" dirty="0">
                <a:latin typeface="Garamond" panose="02020404030301010803" pitchFamily="18" charset="0"/>
              </a:rPr>
              <a:t>Notify voter when complete</a:t>
            </a:r>
          </a:p>
        </p:txBody>
      </p:sp>
      <p:sp>
        <p:nvSpPr>
          <p:cNvPr id="3" name="Slide Number Placeholder 2"/>
          <p:cNvSpPr>
            <a:spLocks noGrp="1"/>
          </p:cNvSpPr>
          <p:nvPr>
            <p:ph type="sldNum" sz="quarter" idx="12"/>
            <p:custDataLst>
              <p:tags r:id="rId2"/>
            </p:custDataLst>
          </p:nvPr>
        </p:nvSpPr>
        <p:spPr/>
        <p:txBody>
          <a:bodyPr/>
          <a:lstStyle/>
          <a:p>
            <a:fld id="{50486F06-4819-45BA-8750-4CD5FE3F55F9}" type="slidenum">
              <a:rPr lang="en-US" smtClean="0"/>
              <a:t>64</a:t>
            </a:fld>
            <a:endParaRPr lang="en-US"/>
          </a:p>
        </p:txBody>
      </p:sp>
      <p:sp>
        <p:nvSpPr>
          <p:cNvPr id="8" name="TextBox 7"/>
          <p:cNvSpPr txBox="1"/>
          <p:nvPr>
            <p:custDataLst>
              <p:tags r:id="rId3"/>
            </p:custDataLst>
          </p:nvPr>
        </p:nvSpPr>
        <p:spPr>
          <a:xfrm>
            <a:off x="0" y="2122724"/>
            <a:ext cx="4017364" cy="2123658"/>
          </a:xfrm>
          <a:prstGeom prst="rect">
            <a:avLst/>
          </a:prstGeom>
          <a:noFill/>
        </p:spPr>
        <p:txBody>
          <a:bodyPr wrap="square" rtlCol="0">
            <a:spAutoFit/>
          </a:bodyPr>
          <a:lstStyle/>
          <a:p>
            <a:pPr algn="ctr"/>
            <a:r>
              <a:rPr lang="en-US" sz="6600" b="1" dirty="0">
                <a:solidFill>
                  <a:schemeClr val="bg1"/>
                </a:solidFill>
                <a:latin typeface="Garamond" panose="02020404030301010803" pitchFamily="18" charset="0"/>
              </a:rPr>
              <a:t>Curbside Voting</a:t>
            </a:r>
          </a:p>
        </p:txBody>
      </p:sp>
    </p:spTree>
    <p:extLst>
      <p:ext uri="{BB962C8B-B14F-4D97-AF65-F5344CB8AC3E}">
        <p14:creationId xmlns:p14="http://schemas.microsoft.com/office/powerpoint/2010/main" val="3322794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4">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p:tgtEl>
                                          <p:spTgt spid="4">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p:tgtEl>
                                          <p:spTgt spid="4">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4">
                                            <p:txEl>
                                              <p:pRg st="2" end="2"/>
                                            </p:txEl>
                                          </p:spTgt>
                                        </p:tgtEl>
                                      </p:cBhvr>
                                    </p:animEffect>
                                  </p:childTnLst>
                                </p:cTn>
                              </p:par>
                              <p:par>
                                <p:cTn id="21" presetID="12" presetClass="entr" presetSubtype="4" fill="hold"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 calcmode="lin" valueType="num">
                                      <p:cBhvr additive="base">
                                        <p:cTn id="23" dur="500"/>
                                        <p:tgtEl>
                                          <p:spTgt spid="4">
                                            <p:txEl>
                                              <p:pRg st="3" end="3"/>
                                            </p:txEl>
                                          </p:spTgt>
                                        </p:tgtEl>
                                        <p:attrNameLst>
                                          <p:attrName>ppt_y</p:attrName>
                                        </p:attrNameLst>
                                      </p:cBhvr>
                                      <p:tavLst>
                                        <p:tav tm="0">
                                          <p:val>
                                            <p:strVal val="#ppt_y+#ppt_h*1.125000"/>
                                          </p:val>
                                        </p:tav>
                                        <p:tav tm="100000">
                                          <p:val>
                                            <p:strVal val="#ppt_y"/>
                                          </p:val>
                                        </p:tav>
                                      </p:tavLst>
                                    </p:anim>
                                    <p:animEffect transition="in" filter="wipe(up)">
                                      <p:cBhvr>
                                        <p:cTn id="24" dur="500"/>
                                        <p:tgtEl>
                                          <p:spTgt spid="4">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 calcmode="lin" valueType="num">
                                      <p:cBhvr additive="base">
                                        <p:cTn id="29" dur="500"/>
                                        <p:tgtEl>
                                          <p:spTgt spid="4">
                                            <p:txEl>
                                              <p:pRg st="4" end="4"/>
                                            </p:txEl>
                                          </p:spTgt>
                                        </p:tgtEl>
                                        <p:attrNameLst>
                                          <p:attrName>ppt_y</p:attrName>
                                        </p:attrNameLst>
                                      </p:cBhvr>
                                      <p:tavLst>
                                        <p:tav tm="0">
                                          <p:val>
                                            <p:strVal val="#ppt_y+#ppt_h*1.125000"/>
                                          </p:val>
                                        </p:tav>
                                        <p:tav tm="100000">
                                          <p:val>
                                            <p:strVal val="#ppt_y"/>
                                          </p:val>
                                        </p:tav>
                                      </p:tavLst>
                                    </p:anim>
                                    <p:animEffect transition="in" filter="wipe(up)">
                                      <p:cBhvr>
                                        <p:cTn id="30" dur="500"/>
                                        <p:tgtEl>
                                          <p:spTgt spid="4">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 calcmode="lin" valueType="num">
                                      <p:cBhvr additive="base">
                                        <p:cTn id="35" dur="500"/>
                                        <p:tgtEl>
                                          <p:spTgt spid="4">
                                            <p:txEl>
                                              <p:pRg st="5" end="5"/>
                                            </p:txEl>
                                          </p:spTgt>
                                        </p:tgtEl>
                                        <p:attrNameLst>
                                          <p:attrName>ppt_y</p:attrName>
                                        </p:attrNameLst>
                                      </p:cBhvr>
                                      <p:tavLst>
                                        <p:tav tm="0">
                                          <p:val>
                                            <p:strVal val="#ppt_y+#ppt_h*1.125000"/>
                                          </p:val>
                                        </p:tav>
                                        <p:tav tm="100000">
                                          <p:val>
                                            <p:strVal val="#ppt_y"/>
                                          </p:val>
                                        </p:tav>
                                      </p:tavLst>
                                    </p:anim>
                                    <p:animEffect transition="in" filter="wipe(up)">
                                      <p:cBhvr>
                                        <p:cTn id="36" dur="500"/>
                                        <p:tgtEl>
                                          <p:spTgt spid="4">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4" fill="hold" nodeType="clickEffect">
                                  <p:stCondLst>
                                    <p:cond delay="0"/>
                                  </p:stCondLst>
                                  <p:childTnLst>
                                    <p:set>
                                      <p:cBhvr>
                                        <p:cTn id="40" dur="1" fill="hold">
                                          <p:stCondLst>
                                            <p:cond delay="0"/>
                                          </p:stCondLst>
                                        </p:cTn>
                                        <p:tgtEl>
                                          <p:spTgt spid="4">
                                            <p:txEl>
                                              <p:pRg st="6" end="6"/>
                                            </p:txEl>
                                          </p:spTgt>
                                        </p:tgtEl>
                                        <p:attrNameLst>
                                          <p:attrName>style.visibility</p:attrName>
                                        </p:attrNameLst>
                                      </p:cBhvr>
                                      <p:to>
                                        <p:strVal val="visible"/>
                                      </p:to>
                                    </p:set>
                                    <p:anim calcmode="lin" valueType="num">
                                      <p:cBhvr additive="base">
                                        <p:cTn id="41" dur="500"/>
                                        <p:tgtEl>
                                          <p:spTgt spid="4">
                                            <p:txEl>
                                              <p:pRg st="6" end="6"/>
                                            </p:txEl>
                                          </p:spTgt>
                                        </p:tgtEl>
                                        <p:attrNameLst>
                                          <p:attrName>ppt_y</p:attrName>
                                        </p:attrNameLst>
                                      </p:cBhvr>
                                      <p:tavLst>
                                        <p:tav tm="0">
                                          <p:val>
                                            <p:strVal val="#ppt_y+#ppt_h*1.125000"/>
                                          </p:val>
                                        </p:tav>
                                        <p:tav tm="100000">
                                          <p:val>
                                            <p:strVal val="#ppt_y"/>
                                          </p:val>
                                        </p:tav>
                                      </p:tavLst>
                                    </p:anim>
                                    <p:animEffect transition="in" filter="wipe(up)">
                                      <p:cBhvr>
                                        <p:cTn id="42" dur="500"/>
                                        <p:tgtEl>
                                          <p:spTgt spid="4">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nodeType="clickEffect">
                                  <p:stCondLst>
                                    <p:cond delay="0"/>
                                  </p:stCondLst>
                                  <p:childTnLst>
                                    <p:set>
                                      <p:cBhvr>
                                        <p:cTn id="46" dur="1" fill="hold">
                                          <p:stCondLst>
                                            <p:cond delay="0"/>
                                          </p:stCondLst>
                                        </p:cTn>
                                        <p:tgtEl>
                                          <p:spTgt spid="4">
                                            <p:txEl>
                                              <p:pRg st="7" end="7"/>
                                            </p:txEl>
                                          </p:spTgt>
                                        </p:tgtEl>
                                        <p:attrNameLst>
                                          <p:attrName>style.visibility</p:attrName>
                                        </p:attrNameLst>
                                      </p:cBhvr>
                                      <p:to>
                                        <p:strVal val="visible"/>
                                      </p:to>
                                    </p:set>
                                    <p:anim calcmode="lin" valueType="num">
                                      <p:cBhvr additive="base">
                                        <p:cTn id="47" dur="500"/>
                                        <p:tgtEl>
                                          <p:spTgt spid="4">
                                            <p:txEl>
                                              <p:pRg st="7" end="7"/>
                                            </p:txEl>
                                          </p:spTgt>
                                        </p:tgtEl>
                                        <p:attrNameLst>
                                          <p:attrName>ppt_y</p:attrName>
                                        </p:attrNameLst>
                                      </p:cBhvr>
                                      <p:tavLst>
                                        <p:tav tm="0">
                                          <p:val>
                                            <p:strVal val="#ppt_y+#ppt_h*1.125000"/>
                                          </p:val>
                                        </p:tav>
                                        <p:tav tm="100000">
                                          <p:val>
                                            <p:strVal val="#ppt_y"/>
                                          </p:val>
                                        </p:tav>
                                      </p:tavLst>
                                    </p:anim>
                                    <p:animEffect transition="in" filter="wipe(up)">
                                      <p:cBhvr>
                                        <p:cTn id="48" dur="500"/>
                                        <p:tgtEl>
                                          <p:spTgt spid="4">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2" presetClass="entr" presetSubtype="4" fill="hold" nodeType="clickEffect">
                                  <p:stCondLst>
                                    <p:cond delay="0"/>
                                  </p:stCondLst>
                                  <p:childTnLst>
                                    <p:set>
                                      <p:cBhvr>
                                        <p:cTn id="52" dur="1" fill="hold">
                                          <p:stCondLst>
                                            <p:cond delay="0"/>
                                          </p:stCondLst>
                                        </p:cTn>
                                        <p:tgtEl>
                                          <p:spTgt spid="4">
                                            <p:txEl>
                                              <p:pRg st="8" end="8"/>
                                            </p:txEl>
                                          </p:spTgt>
                                        </p:tgtEl>
                                        <p:attrNameLst>
                                          <p:attrName>style.visibility</p:attrName>
                                        </p:attrNameLst>
                                      </p:cBhvr>
                                      <p:to>
                                        <p:strVal val="visible"/>
                                      </p:to>
                                    </p:set>
                                    <p:anim calcmode="lin" valueType="num">
                                      <p:cBhvr additive="base">
                                        <p:cTn id="53" dur="500"/>
                                        <p:tgtEl>
                                          <p:spTgt spid="4">
                                            <p:txEl>
                                              <p:pRg st="8" end="8"/>
                                            </p:txEl>
                                          </p:spTgt>
                                        </p:tgtEl>
                                        <p:attrNameLst>
                                          <p:attrName>ppt_y</p:attrName>
                                        </p:attrNameLst>
                                      </p:cBhvr>
                                      <p:tavLst>
                                        <p:tav tm="0">
                                          <p:val>
                                            <p:strVal val="#ppt_y+#ppt_h*1.125000"/>
                                          </p:val>
                                        </p:tav>
                                        <p:tav tm="100000">
                                          <p:val>
                                            <p:strVal val="#ppt_y"/>
                                          </p:val>
                                        </p:tav>
                                      </p:tavLst>
                                    </p:anim>
                                    <p:animEffect transition="in" filter="wipe(up)">
                                      <p:cBhvr>
                                        <p:cTn id="54"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custDataLst>
              <p:tags r:id="rId1"/>
            </p:custDataLst>
          </p:nvPr>
        </p:nvSpPr>
        <p:spPr>
          <a:xfrm>
            <a:off x="4307596" y="535367"/>
            <a:ext cx="7752202" cy="5016758"/>
          </a:xfrm>
          <a:prstGeom prst="rect">
            <a:avLst/>
          </a:prstGeom>
          <a:noFill/>
        </p:spPr>
        <p:txBody>
          <a:bodyPr wrap="square" rtlCol="0">
            <a:spAutoFit/>
          </a:bodyPr>
          <a:lstStyle/>
          <a:p>
            <a:pPr marL="285750" indent="-285750">
              <a:buFont typeface="Wingdings" panose="05000000000000000000" pitchFamily="2" charset="2"/>
              <a:buChar char="ü"/>
            </a:pPr>
            <a:r>
              <a:rPr lang="en-US" sz="3200" dirty="0">
                <a:latin typeface="Garamond" panose="02020404030301010803" pitchFamily="18" charset="0"/>
              </a:rPr>
              <a:t>Counties can elect to establish curbside voting for any individuals who would like to utilize it during early voting or on election day</a:t>
            </a:r>
          </a:p>
          <a:p>
            <a:endParaRPr lang="en-US" sz="3200" dirty="0">
              <a:latin typeface="Garamond" panose="02020404030301010803" pitchFamily="18" charset="0"/>
            </a:endParaRPr>
          </a:p>
          <a:p>
            <a:pPr marL="285750" indent="-285750">
              <a:buFont typeface="Wingdings" panose="05000000000000000000" pitchFamily="2" charset="2"/>
              <a:buChar char="ü"/>
            </a:pPr>
            <a:r>
              <a:rPr lang="en-US" sz="3200" dirty="0">
                <a:latin typeface="Garamond" panose="02020404030301010803" pitchFamily="18" charset="0"/>
              </a:rPr>
              <a:t>2 election judges from opposite parties must be designated to each vehicle</a:t>
            </a:r>
          </a:p>
          <a:p>
            <a:endParaRPr lang="en-US" sz="3200" dirty="0">
              <a:latin typeface="Garamond" panose="02020404030301010803" pitchFamily="18" charset="0"/>
            </a:endParaRPr>
          </a:p>
          <a:p>
            <a:pPr marL="285750" indent="-285750">
              <a:buFont typeface="Wingdings" panose="05000000000000000000" pitchFamily="2" charset="2"/>
              <a:buChar char="ü"/>
            </a:pPr>
            <a:r>
              <a:rPr lang="en-US" sz="3200" dirty="0">
                <a:latin typeface="Garamond" panose="02020404030301010803" pitchFamily="18" charset="0"/>
              </a:rPr>
              <a:t>Individuals must be allowed to mark their ballots without interference. </a:t>
            </a:r>
          </a:p>
          <a:p>
            <a:pPr marL="285750" indent="-285750">
              <a:buFont typeface="Wingdings" panose="05000000000000000000" pitchFamily="2" charset="2"/>
              <a:buChar char="ü"/>
            </a:pPr>
            <a:endParaRPr lang="en-US" sz="3200" dirty="0">
              <a:latin typeface="Garamond" panose="02020404030301010803" pitchFamily="18" charset="0"/>
            </a:endParaRPr>
          </a:p>
        </p:txBody>
      </p:sp>
      <p:sp>
        <p:nvSpPr>
          <p:cNvPr id="3" name="Slide Number Placeholder 2"/>
          <p:cNvSpPr>
            <a:spLocks noGrp="1"/>
          </p:cNvSpPr>
          <p:nvPr>
            <p:ph type="sldNum" sz="quarter" idx="12"/>
            <p:custDataLst>
              <p:tags r:id="rId2"/>
            </p:custDataLst>
          </p:nvPr>
        </p:nvSpPr>
        <p:spPr/>
        <p:txBody>
          <a:bodyPr/>
          <a:lstStyle/>
          <a:p>
            <a:fld id="{50486F06-4819-45BA-8750-4CD5FE3F55F9}" type="slidenum">
              <a:rPr lang="en-US" smtClean="0"/>
              <a:t>65</a:t>
            </a:fld>
            <a:endParaRPr lang="en-US"/>
          </a:p>
        </p:txBody>
      </p:sp>
      <p:sp>
        <p:nvSpPr>
          <p:cNvPr id="8" name="TextBox 7"/>
          <p:cNvSpPr txBox="1"/>
          <p:nvPr>
            <p:custDataLst>
              <p:tags r:id="rId3"/>
            </p:custDataLst>
          </p:nvPr>
        </p:nvSpPr>
        <p:spPr>
          <a:xfrm>
            <a:off x="0" y="2122724"/>
            <a:ext cx="4017364" cy="2123658"/>
          </a:xfrm>
          <a:prstGeom prst="rect">
            <a:avLst/>
          </a:prstGeom>
          <a:noFill/>
        </p:spPr>
        <p:txBody>
          <a:bodyPr wrap="square" rtlCol="0">
            <a:spAutoFit/>
          </a:bodyPr>
          <a:lstStyle/>
          <a:p>
            <a:pPr algn="ctr"/>
            <a:r>
              <a:rPr lang="en-US" sz="6600" b="1" dirty="0">
                <a:solidFill>
                  <a:schemeClr val="bg1"/>
                </a:solidFill>
                <a:latin typeface="Garamond" panose="02020404030301010803" pitchFamily="18" charset="0"/>
              </a:rPr>
              <a:t>Curbside Voting</a:t>
            </a:r>
          </a:p>
        </p:txBody>
      </p:sp>
    </p:spTree>
    <p:extLst>
      <p:ext uri="{BB962C8B-B14F-4D97-AF65-F5344CB8AC3E}">
        <p14:creationId xmlns:p14="http://schemas.microsoft.com/office/powerpoint/2010/main" val="34889285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4">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p:tgtEl>
                                          <p:spTgt spid="4">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4">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p:tgtEl>
                                          <p:spTgt spid="4">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custDataLst>
              <p:tags r:id="rId1"/>
            </p:custDataLst>
          </p:nvPr>
        </p:nvSpPr>
        <p:spPr>
          <a:xfrm>
            <a:off x="594006" y="676250"/>
            <a:ext cx="6345716" cy="1053398"/>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custDataLst>
              <p:tags r:id="rId2"/>
            </p:custDataLst>
          </p:nvPr>
        </p:nvSpPr>
        <p:spPr>
          <a:xfrm>
            <a:off x="803327" y="676250"/>
            <a:ext cx="5927075" cy="1877437"/>
          </a:xfrm>
          <a:prstGeom prst="rect">
            <a:avLst/>
          </a:prstGeom>
          <a:noFill/>
        </p:spPr>
        <p:txBody>
          <a:bodyPr wrap="square" rtlCol="0">
            <a:spAutoFit/>
          </a:bodyPr>
          <a:lstStyle/>
          <a:p>
            <a:r>
              <a:rPr lang="en-US" sz="6000" b="1" u="sng" cap="small" dirty="0">
                <a:latin typeface="Garamond" panose="02020404030301010803" pitchFamily="18" charset="0"/>
              </a:rPr>
              <a:t>At 6:30 PM…</a:t>
            </a:r>
          </a:p>
          <a:p>
            <a:endParaRPr lang="en-US" sz="2800" b="1" u="sng" cap="small" dirty="0">
              <a:latin typeface="Garamond" panose="02020404030301010803" pitchFamily="18" charset="0"/>
            </a:endParaRPr>
          </a:p>
          <a:p>
            <a:endParaRPr lang="en-US" sz="2800" dirty="0">
              <a:latin typeface="Garamond" panose="02020404030301010803" pitchFamily="18" charset="0"/>
            </a:endParaRPr>
          </a:p>
        </p:txBody>
      </p:sp>
      <p:sp>
        <p:nvSpPr>
          <p:cNvPr id="7" name="Slide Number Placeholder 6"/>
          <p:cNvSpPr>
            <a:spLocks noGrp="1"/>
          </p:cNvSpPr>
          <p:nvPr>
            <p:ph type="sldNum" sz="quarter" idx="12"/>
            <p:custDataLst>
              <p:tags r:id="rId3"/>
            </p:custDataLst>
          </p:nvPr>
        </p:nvSpPr>
        <p:spPr/>
        <p:txBody>
          <a:bodyPr/>
          <a:lstStyle/>
          <a:p>
            <a:fld id="{50486F06-4819-45BA-8750-4CD5FE3F55F9}" type="slidenum">
              <a:rPr lang="en-US" smtClean="0"/>
              <a:t>66</a:t>
            </a:fld>
            <a:endParaRPr lang="en-US"/>
          </a:p>
        </p:txBody>
      </p:sp>
      <p:sp>
        <p:nvSpPr>
          <p:cNvPr id="2" name="Rectangle 1"/>
          <p:cNvSpPr/>
          <p:nvPr>
            <p:custDataLst>
              <p:tags r:id="rId4"/>
            </p:custDataLst>
          </p:nvPr>
        </p:nvSpPr>
        <p:spPr>
          <a:xfrm>
            <a:off x="524655" y="2553687"/>
            <a:ext cx="11517443" cy="2800767"/>
          </a:xfrm>
          <a:prstGeom prst="rect">
            <a:avLst/>
          </a:prstGeom>
        </p:spPr>
        <p:txBody>
          <a:bodyPr wrap="square">
            <a:spAutoFit/>
          </a:bodyPr>
          <a:lstStyle/>
          <a:p>
            <a:pPr marL="285750" indent="-285750">
              <a:buFont typeface="Wingdings" panose="05000000000000000000" pitchFamily="2" charset="2"/>
              <a:buChar char="ü"/>
            </a:pPr>
            <a:r>
              <a:rPr lang="en-US" sz="4400" dirty="0">
                <a:latin typeface="Garamond" panose="02020404030301010803" pitchFamily="18" charset="0"/>
              </a:rPr>
              <a:t>Announce the polls will close in one-half hour.</a:t>
            </a:r>
          </a:p>
          <a:p>
            <a:endParaRPr lang="en-US" sz="4400" dirty="0">
              <a:latin typeface="Garamond" panose="02020404030301010803" pitchFamily="18" charset="0"/>
            </a:endParaRPr>
          </a:p>
          <a:p>
            <a:pPr marL="285750" indent="-285750">
              <a:buFont typeface="Wingdings" panose="05000000000000000000" pitchFamily="2" charset="2"/>
              <a:buChar char="ü"/>
            </a:pPr>
            <a:r>
              <a:rPr lang="en-US" sz="4400" dirty="0">
                <a:latin typeface="Garamond" panose="02020404030301010803" pitchFamily="18" charset="0"/>
              </a:rPr>
              <a:t>Don’t forget to vote if you are in your voting precinct! </a:t>
            </a:r>
          </a:p>
        </p:txBody>
      </p:sp>
    </p:spTree>
    <p:extLst>
      <p:ext uri="{BB962C8B-B14F-4D97-AF65-F5344CB8AC3E}">
        <p14:creationId xmlns:p14="http://schemas.microsoft.com/office/powerpoint/2010/main" val="6274705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pPr algn="ctr"/>
            <a:r>
              <a:rPr lang="en-US" sz="5400" b="1" dirty="0">
                <a:solidFill>
                  <a:schemeClr val="tx1"/>
                </a:solidFill>
                <a:latin typeface="Garamond" panose="02020404030301010803" pitchFamily="18" charset="0"/>
              </a:rPr>
              <a:t>At 7:00 PM…</a:t>
            </a:r>
          </a:p>
        </p:txBody>
      </p:sp>
      <p:sp>
        <p:nvSpPr>
          <p:cNvPr id="3" name="Content Placeholder 2"/>
          <p:cNvSpPr>
            <a:spLocks noGrp="1"/>
          </p:cNvSpPr>
          <p:nvPr>
            <p:ph idx="1"/>
            <p:custDataLst>
              <p:tags r:id="rId2"/>
            </p:custDataLst>
          </p:nvPr>
        </p:nvSpPr>
        <p:spPr>
          <a:xfrm>
            <a:off x="1639797" y="2229157"/>
            <a:ext cx="10058400" cy="3519482"/>
          </a:xfrm>
        </p:spPr>
        <p:txBody>
          <a:bodyPr/>
          <a:lstStyle/>
          <a:p>
            <a:pPr>
              <a:buFont typeface="Wingdings" panose="05000000000000000000" pitchFamily="2" charset="2"/>
              <a:buChar char="ü"/>
            </a:pPr>
            <a:r>
              <a:rPr lang="en-US" sz="4000" dirty="0">
                <a:solidFill>
                  <a:schemeClr val="tx1"/>
                </a:solidFill>
                <a:latin typeface="Garamond" panose="02020404030301010803" pitchFamily="18" charset="0"/>
              </a:rPr>
              <a:t>Announce out loud “Polls are Closed!”</a:t>
            </a:r>
          </a:p>
          <a:p>
            <a:pPr>
              <a:buFont typeface="Wingdings" panose="05000000000000000000" pitchFamily="2" charset="2"/>
              <a:buChar char="ü"/>
            </a:pPr>
            <a:r>
              <a:rPr lang="en-US" sz="4000" dirty="0">
                <a:solidFill>
                  <a:schemeClr val="tx1"/>
                </a:solidFill>
                <a:latin typeface="Garamond" panose="02020404030301010803" pitchFamily="18" charset="0"/>
              </a:rPr>
              <a:t>All voters in line at 7:00 PM are allowed to vote</a:t>
            </a:r>
          </a:p>
          <a:p>
            <a:pPr>
              <a:buFont typeface="Wingdings" panose="05000000000000000000" pitchFamily="2" charset="2"/>
              <a:buChar char="ü"/>
            </a:pPr>
            <a:r>
              <a:rPr lang="en-US" sz="4000" dirty="0">
                <a:solidFill>
                  <a:schemeClr val="tx1"/>
                </a:solidFill>
                <a:latin typeface="Garamond" panose="02020404030301010803" pitchFamily="18" charset="0"/>
              </a:rPr>
              <a:t>Close and lock door</a:t>
            </a:r>
          </a:p>
          <a:p>
            <a:pPr>
              <a:buFont typeface="Wingdings" panose="05000000000000000000" pitchFamily="2" charset="2"/>
              <a:buChar char="ü"/>
            </a:pPr>
            <a:r>
              <a:rPr lang="en-US" sz="4000" dirty="0">
                <a:solidFill>
                  <a:schemeClr val="tx1"/>
                </a:solidFill>
                <a:latin typeface="Garamond" panose="02020404030301010803" pitchFamily="18" charset="0"/>
              </a:rPr>
              <a:t>Remove polling place signs </a:t>
            </a:r>
          </a:p>
          <a:p>
            <a:pPr>
              <a:buFont typeface="Wingdings" panose="05000000000000000000" pitchFamily="2" charset="2"/>
              <a:buChar char="ü"/>
            </a:pPr>
            <a:endParaRPr lang="en-US" dirty="0">
              <a:solidFill>
                <a:schemeClr val="tx1"/>
              </a:solidFill>
              <a:latin typeface="Garamond" panose="02020404030301010803" pitchFamily="18" charset="0"/>
            </a:endParaRPr>
          </a:p>
        </p:txBody>
      </p:sp>
      <p:sp>
        <p:nvSpPr>
          <p:cNvPr id="5" name="Slide Number Placeholder 4"/>
          <p:cNvSpPr>
            <a:spLocks noGrp="1"/>
          </p:cNvSpPr>
          <p:nvPr>
            <p:ph type="sldNum" sz="quarter" idx="12"/>
            <p:custDataLst>
              <p:tags r:id="rId3"/>
            </p:custDataLst>
          </p:nvPr>
        </p:nvSpPr>
        <p:spPr/>
        <p:txBody>
          <a:bodyPr/>
          <a:lstStyle/>
          <a:p>
            <a:fld id="{50486F06-4819-45BA-8750-4CD5FE3F55F9}" type="slidenum">
              <a:rPr lang="en-US" smtClean="0"/>
              <a:t>67</a:t>
            </a:fld>
            <a:endParaRPr lang="en-US"/>
          </a:p>
        </p:txBody>
      </p:sp>
    </p:spTree>
    <p:extLst>
      <p:ext uri="{BB962C8B-B14F-4D97-AF65-F5344CB8AC3E}">
        <p14:creationId xmlns:p14="http://schemas.microsoft.com/office/powerpoint/2010/main" val="18648394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1208609" y="1843791"/>
            <a:ext cx="9774782" cy="1107996"/>
          </a:xfrm>
          <a:prstGeom prst="rect">
            <a:avLst/>
          </a:prstGeom>
          <a:noFill/>
        </p:spPr>
        <p:txBody>
          <a:bodyPr wrap="square" rtlCol="0">
            <a:spAutoFit/>
          </a:bodyPr>
          <a:lstStyle/>
          <a:p>
            <a:pPr algn="ctr"/>
            <a:r>
              <a:rPr lang="en-US" sz="6600" b="1" cap="small" dirty="0">
                <a:latin typeface="Garamond" panose="02020404030301010803" pitchFamily="18" charset="0"/>
              </a:rPr>
              <a:t>After the Polls Close:</a:t>
            </a:r>
          </a:p>
        </p:txBody>
      </p:sp>
      <p:sp>
        <p:nvSpPr>
          <p:cNvPr id="5" name="Slide Number Placeholder 4"/>
          <p:cNvSpPr>
            <a:spLocks noGrp="1"/>
          </p:cNvSpPr>
          <p:nvPr>
            <p:ph type="sldNum" sz="quarter" idx="12"/>
            <p:custDataLst>
              <p:tags r:id="rId2"/>
            </p:custDataLst>
          </p:nvPr>
        </p:nvSpPr>
        <p:spPr/>
        <p:txBody>
          <a:bodyPr/>
          <a:lstStyle/>
          <a:p>
            <a:fld id="{50486F06-4819-45BA-8750-4CD5FE3F55F9}" type="slidenum">
              <a:rPr lang="en-US" smtClean="0"/>
              <a:t>68</a:t>
            </a:fld>
            <a:endParaRPr lang="en-US"/>
          </a:p>
        </p:txBody>
      </p:sp>
    </p:spTree>
    <p:extLst>
      <p:ext uri="{BB962C8B-B14F-4D97-AF65-F5344CB8AC3E}">
        <p14:creationId xmlns:p14="http://schemas.microsoft.com/office/powerpoint/2010/main" val="21073746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0" y="286603"/>
            <a:ext cx="12192000" cy="1450757"/>
          </a:xfrm>
        </p:spPr>
        <p:txBody>
          <a:bodyPr>
            <a:noAutofit/>
          </a:bodyPr>
          <a:lstStyle/>
          <a:p>
            <a:pPr algn="ctr"/>
            <a:r>
              <a:rPr lang="en-US" b="1" dirty="0">
                <a:solidFill>
                  <a:schemeClr val="tx1"/>
                </a:solidFill>
                <a:latin typeface="Garamond" panose="02020404030301010803" pitchFamily="18" charset="0"/>
              </a:rPr>
              <a:t>Who is Authorized to Remain in the Polls?</a:t>
            </a:r>
          </a:p>
        </p:txBody>
      </p:sp>
      <p:sp>
        <p:nvSpPr>
          <p:cNvPr id="3" name="Content Placeholder 2"/>
          <p:cNvSpPr>
            <a:spLocks noGrp="1"/>
          </p:cNvSpPr>
          <p:nvPr>
            <p:ph idx="1"/>
            <p:custDataLst>
              <p:tags r:id="rId2"/>
            </p:custDataLst>
          </p:nvPr>
        </p:nvSpPr>
        <p:spPr>
          <a:xfrm>
            <a:off x="976094" y="2517763"/>
            <a:ext cx="6956050" cy="2175423"/>
          </a:xfrm>
        </p:spPr>
        <p:txBody>
          <a:bodyPr>
            <a:noAutofit/>
          </a:bodyPr>
          <a:lstStyle/>
          <a:p>
            <a:pPr>
              <a:buFont typeface="Wingdings" panose="05000000000000000000" pitchFamily="2" charset="2"/>
              <a:buChar char="ü"/>
            </a:pPr>
            <a:r>
              <a:rPr lang="en-US" sz="3600" dirty="0">
                <a:solidFill>
                  <a:schemeClr val="tx1"/>
                </a:solidFill>
                <a:latin typeface="Garamond" panose="02020404030301010803" pitchFamily="18" charset="0"/>
              </a:rPr>
              <a:t>Election Judges</a:t>
            </a:r>
          </a:p>
          <a:p>
            <a:pPr>
              <a:buFont typeface="Wingdings" panose="05000000000000000000" pitchFamily="2" charset="2"/>
              <a:buChar char="ü"/>
            </a:pPr>
            <a:r>
              <a:rPr lang="en-US" sz="3600" dirty="0">
                <a:solidFill>
                  <a:schemeClr val="tx1"/>
                </a:solidFill>
                <a:latin typeface="Garamond" panose="02020404030301010803" pitchFamily="18" charset="0"/>
              </a:rPr>
              <a:t>Pollwatchers</a:t>
            </a:r>
          </a:p>
          <a:p>
            <a:pPr>
              <a:buFont typeface="Wingdings" panose="05000000000000000000" pitchFamily="2" charset="2"/>
              <a:buChar char="ü"/>
            </a:pPr>
            <a:r>
              <a:rPr lang="en-US" sz="3600" dirty="0">
                <a:solidFill>
                  <a:schemeClr val="tx1"/>
                </a:solidFill>
                <a:latin typeface="Garamond" panose="02020404030301010803" pitchFamily="18" charset="0"/>
              </a:rPr>
              <a:t>Law Enforcement Officials </a:t>
            </a:r>
          </a:p>
        </p:txBody>
      </p:sp>
      <p:sp>
        <p:nvSpPr>
          <p:cNvPr id="4" name="Rectangle 3"/>
          <p:cNvSpPr/>
          <p:nvPr>
            <p:custDataLst>
              <p:tags r:id="rId3"/>
            </p:custDataLst>
          </p:nvPr>
        </p:nvSpPr>
        <p:spPr>
          <a:xfrm>
            <a:off x="6540346" y="2328201"/>
            <a:ext cx="6096000" cy="2862322"/>
          </a:xfrm>
          <a:prstGeom prst="rect">
            <a:avLst/>
          </a:prstGeom>
        </p:spPr>
        <p:txBody>
          <a:bodyPr>
            <a:spAutoFit/>
          </a:bodyPr>
          <a:lstStyle/>
          <a:p>
            <a:pPr marL="457200" indent="-457200">
              <a:buFont typeface="Wingdings" panose="05000000000000000000" pitchFamily="2" charset="2"/>
              <a:buChar char="ü"/>
            </a:pPr>
            <a:r>
              <a:rPr lang="en-US" sz="3600" dirty="0">
                <a:latin typeface="Garamond" panose="02020404030301010803" pitchFamily="18" charset="0"/>
              </a:rPr>
              <a:t>Representatives of:</a:t>
            </a:r>
          </a:p>
          <a:p>
            <a:pPr marL="658368" lvl="1" indent="-457200">
              <a:buFont typeface="Arial" panose="020B0604020202020204" pitchFamily="34" charset="0"/>
              <a:buChar char="•"/>
            </a:pPr>
            <a:r>
              <a:rPr lang="en-US" sz="3600" dirty="0">
                <a:latin typeface="Garamond" panose="02020404030301010803" pitchFamily="18" charset="0"/>
              </a:rPr>
              <a:t>State Board of Elections</a:t>
            </a:r>
          </a:p>
          <a:p>
            <a:pPr marL="658368" lvl="1" indent="-457200">
              <a:buFont typeface="Arial" panose="020B0604020202020204" pitchFamily="34" charset="0"/>
              <a:buChar char="•"/>
            </a:pPr>
            <a:r>
              <a:rPr lang="en-US" sz="3600" dirty="0">
                <a:latin typeface="Garamond" panose="02020404030301010803" pitchFamily="18" charset="0"/>
              </a:rPr>
              <a:t>Attorney General</a:t>
            </a:r>
          </a:p>
          <a:p>
            <a:pPr marL="658368" lvl="1" indent="-457200">
              <a:buFont typeface="Arial" panose="020B0604020202020204" pitchFamily="34" charset="0"/>
              <a:buChar char="•"/>
            </a:pPr>
            <a:r>
              <a:rPr lang="en-US" sz="3600" dirty="0">
                <a:latin typeface="Garamond" panose="02020404030301010803" pitchFamily="18" charset="0"/>
              </a:rPr>
              <a:t>State’s Attorney</a:t>
            </a:r>
          </a:p>
          <a:p>
            <a:pPr marL="658368" lvl="1" indent="-457200">
              <a:buFont typeface="Arial" panose="020B0604020202020204" pitchFamily="34" charset="0"/>
              <a:buChar char="•"/>
            </a:pPr>
            <a:r>
              <a:rPr lang="en-US" sz="3600" dirty="0">
                <a:latin typeface="Garamond" panose="02020404030301010803" pitchFamily="18" charset="0"/>
              </a:rPr>
              <a:t>Election Authority </a:t>
            </a:r>
          </a:p>
        </p:txBody>
      </p:sp>
      <p:sp>
        <p:nvSpPr>
          <p:cNvPr id="5" name="Slide Number Placeholder 4"/>
          <p:cNvSpPr>
            <a:spLocks noGrp="1"/>
          </p:cNvSpPr>
          <p:nvPr>
            <p:ph type="sldNum" sz="quarter" idx="12"/>
            <p:custDataLst>
              <p:tags r:id="rId4"/>
            </p:custDataLst>
          </p:nvPr>
        </p:nvSpPr>
        <p:spPr/>
        <p:txBody>
          <a:bodyPr/>
          <a:lstStyle/>
          <a:p>
            <a:fld id="{50486F06-4819-45BA-8750-4CD5FE3F55F9}" type="slidenum">
              <a:rPr lang="en-US" smtClean="0"/>
              <a:t>69</a:t>
            </a:fld>
            <a:endParaRPr lang="en-US"/>
          </a:p>
        </p:txBody>
      </p:sp>
    </p:spTree>
    <p:extLst>
      <p:ext uri="{BB962C8B-B14F-4D97-AF65-F5344CB8AC3E}">
        <p14:creationId xmlns:p14="http://schemas.microsoft.com/office/powerpoint/2010/main" val="12272496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custDataLst>
              <p:tags r:id="rId1"/>
            </p:custDataLst>
          </p:nvPr>
        </p:nvSpPr>
        <p:spPr>
          <a:xfrm>
            <a:off x="43910" y="1"/>
            <a:ext cx="6932077" cy="1156934"/>
          </a:xfrm>
        </p:spPr>
        <p:txBody>
          <a:bodyPr>
            <a:noAutofit/>
          </a:bodyPr>
          <a:lstStyle/>
          <a:p>
            <a:pPr algn="ctr"/>
            <a:r>
              <a:rPr lang="en-US" sz="7200" b="1" dirty="0">
                <a:solidFill>
                  <a:schemeClr val="tx1"/>
                </a:solidFill>
                <a:latin typeface="Garamond" panose="02020404030301010803" pitchFamily="18" charset="0"/>
              </a:rPr>
              <a:t>Remember to…</a:t>
            </a:r>
          </a:p>
        </p:txBody>
      </p:sp>
      <p:sp>
        <p:nvSpPr>
          <p:cNvPr id="3" name="Content Placeholder 2"/>
          <p:cNvSpPr>
            <a:spLocks noGrp="1"/>
          </p:cNvSpPr>
          <p:nvPr>
            <p:ph idx="4294967295"/>
            <p:custDataLst>
              <p:tags r:id="rId2"/>
            </p:custDataLst>
          </p:nvPr>
        </p:nvSpPr>
        <p:spPr>
          <a:xfrm>
            <a:off x="136987" y="1673733"/>
            <a:ext cx="12055013" cy="3467272"/>
          </a:xfrm>
          <a:noFill/>
          <a:ln w="12700">
            <a:noFill/>
          </a:ln>
          <a:effectLst/>
        </p:spPr>
        <p:txBody>
          <a:bodyPr>
            <a:noAutofit/>
          </a:bodyPr>
          <a:lstStyle/>
          <a:p>
            <a:pPr algn="ctr">
              <a:lnSpc>
                <a:spcPct val="150000"/>
              </a:lnSpc>
              <a:buFont typeface="Wingdings" panose="05000000000000000000" pitchFamily="2" charset="2"/>
              <a:buChar char="ü"/>
            </a:pPr>
            <a:r>
              <a:rPr lang="en-US" sz="4800" b="1" dirty="0">
                <a:solidFill>
                  <a:schemeClr val="tx1"/>
                </a:solidFill>
                <a:latin typeface="Garamond" panose="02020404030301010803" pitchFamily="18" charset="0"/>
              </a:rPr>
              <a:t>Rotate </a:t>
            </a:r>
            <a:r>
              <a:rPr lang="en-US" sz="4800" b="1" dirty="0">
                <a:solidFill>
                  <a:schemeClr val="tx1"/>
                </a:solidFill>
                <a:effectLst/>
                <a:latin typeface="Garamond" panose="02020404030301010803" pitchFamily="18" charset="0"/>
              </a:rPr>
              <a:t>positions</a:t>
            </a:r>
            <a:r>
              <a:rPr lang="en-US" sz="4800" b="1" dirty="0">
                <a:solidFill>
                  <a:schemeClr val="tx1"/>
                </a:solidFill>
                <a:latin typeface="Garamond" panose="02020404030301010803" pitchFamily="18" charset="0"/>
              </a:rPr>
              <a:t> – it reduces fraud &amp; it’s law</a:t>
            </a:r>
          </a:p>
        </p:txBody>
      </p:sp>
      <p:sp>
        <p:nvSpPr>
          <p:cNvPr id="4" name="Slide Number Placeholder 3"/>
          <p:cNvSpPr>
            <a:spLocks noGrp="1"/>
          </p:cNvSpPr>
          <p:nvPr>
            <p:ph type="sldNum" sz="quarter" idx="12"/>
            <p:custDataLst>
              <p:tags r:id="rId3"/>
            </p:custDataLst>
          </p:nvPr>
        </p:nvSpPr>
        <p:spPr/>
        <p:txBody>
          <a:bodyPr/>
          <a:lstStyle/>
          <a:p>
            <a:fld id="{50486F06-4819-45BA-8750-4CD5FE3F55F9}" type="slidenum">
              <a:rPr lang="en-US" smtClean="0"/>
              <a:t>7</a:t>
            </a:fld>
            <a:endParaRPr lang="en-US"/>
          </a:p>
        </p:txBody>
      </p:sp>
      <p:pic>
        <p:nvPicPr>
          <p:cNvPr id="7" name="Picture 6"/>
          <p:cNvPicPr>
            <a:picLocks noChangeAspect="1"/>
          </p:cNvPicPr>
          <p:nvPr/>
        </p:nvPicPr>
        <p:blipFill>
          <a:blip r:embed="rId6"/>
          <a:stretch>
            <a:fillRect/>
          </a:stretch>
        </p:blipFill>
        <p:spPr>
          <a:xfrm>
            <a:off x="436377" y="4500869"/>
            <a:ext cx="11199323" cy="1280271"/>
          </a:xfrm>
          <a:prstGeom prst="rect">
            <a:avLst/>
          </a:prstGeom>
        </p:spPr>
      </p:pic>
      <p:pic>
        <p:nvPicPr>
          <p:cNvPr id="8" name="Picture 7"/>
          <p:cNvPicPr>
            <a:picLocks noChangeAspect="1"/>
          </p:cNvPicPr>
          <p:nvPr/>
        </p:nvPicPr>
        <p:blipFill>
          <a:blip r:embed="rId7"/>
          <a:stretch>
            <a:fillRect/>
          </a:stretch>
        </p:blipFill>
        <p:spPr>
          <a:xfrm>
            <a:off x="1527655" y="3116203"/>
            <a:ext cx="9016765" cy="1280271"/>
          </a:xfrm>
          <a:prstGeom prst="rect">
            <a:avLst/>
          </a:prstGeom>
        </p:spPr>
      </p:pic>
    </p:spTree>
    <p:extLst>
      <p:ext uri="{BB962C8B-B14F-4D97-AF65-F5344CB8AC3E}">
        <p14:creationId xmlns:p14="http://schemas.microsoft.com/office/powerpoint/2010/main" val="1350463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486F06-4819-45BA-8750-4CD5FE3F55F9}" type="slidenum">
              <a:rPr lang="en-US" smtClean="0"/>
              <a:t>70</a:t>
            </a:fld>
            <a:endParaRPr lang="en-US"/>
          </a:p>
        </p:txBody>
      </p:sp>
      <p:sp>
        <p:nvSpPr>
          <p:cNvPr id="2" name="TextBox 1"/>
          <p:cNvSpPr txBox="1"/>
          <p:nvPr/>
        </p:nvSpPr>
        <p:spPr>
          <a:xfrm>
            <a:off x="563217" y="1398661"/>
            <a:ext cx="11065565" cy="830997"/>
          </a:xfrm>
          <a:prstGeom prst="rect">
            <a:avLst/>
          </a:prstGeom>
          <a:noFill/>
        </p:spPr>
        <p:txBody>
          <a:bodyPr wrap="square" rtlCol="0">
            <a:spAutoFit/>
          </a:bodyPr>
          <a:lstStyle/>
          <a:p>
            <a:pPr algn="ctr"/>
            <a:r>
              <a:rPr lang="en-US" sz="4800" b="1" dirty="0">
                <a:latin typeface="Garamond" panose="02020404030301010803" pitchFamily="18" charset="0"/>
              </a:rPr>
              <a:t>Check the Auxiliary/Emergency Bin</a:t>
            </a:r>
          </a:p>
        </p:txBody>
      </p:sp>
      <p:sp>
        <p:nvSpPr>
          <p:cNvPr id="5" name="Content Placeholder 2"/>
          <p:cNvSpPr txBox="1">
            <a:spLocks/>
          </p:cNvSpPr>
          <p:nvPr/>
        </p:nvSpPr>
        <p:spPr>
          <a:xfrm>
            <a:off x="1066799" y="2726524"/>
            <a:ext cx="10058400" cy="2862688"/>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Font typeface="Calibri" panose="020F0502020204030204" pitchFamily="34" charset="0"/>
              <a:buNone/>
            </a:pPr>
            <a:r>
              <a:rPr lang="en-US" sz="4000" u="sng" dirty="0">
                <a:solidFill>
                  <a:schemeClr val="tx1"/>
                </a:solidFill>
                <a:latin typeface="Garamond" panose="02020404030301010803" pitchFamily="18" charset="0"/>
              </a:rPr>
              <a:t>Before closing out the machine:</a:t>
            </a:r>
          </a:p>
          <a:p>
            <a:pPr marL="283464" indent="-283464" algn="ctr">
              <a:buClrTx/>
              <a:buFont typeface="Arial" panose="020B0604020202020204" pitchFamily="34" charset="0"/>
              <a:buChar char="•"/>
            </a:pPr>
            <a:r>
              <a:rPr lang="en-US" sz="4000" dirty="0">
                <a:solidFill>
                  <a:schemeClr val="tx1"/>
                </a:solidFill>
                <a:latin typeface="Garamond" panose="02020404030301010803" pitchFamily="18" charset="0"/>
              </a:rPr>
              <a:t>Remove ballots from emergency bin</a:t>
            </a:r>
          </a:p>
          <a:p>
            <a:pPr marL="283464" indent="-283464" algn="ctr">
              <a:buClrTx/>
              <a:buFont typeface="Arial" panose="020B0604020202020204" pitchFamily="34" charset="0"/>
              <a:buChar char="•"/>
            </a:pPr>
            <a:r>
              <a:rPr lang="en-US" sz="4000" dirty="0">
                <a:solidFill>
                  <a:schemeClr val="tx1"/>
                </a:solidFill>
                <a:latin typeface="Garamond" panose="02020404030301010803" pitchFamily="18" charset="0"/>
              </a:rPr>
              <a:t>Insert ballots into tabulator </a:t>
            </a:r>
          </a:p>
        </p:txBody>
      </p:sp>
    </p:spTree>
    <p:extLst>
      <p:ext uri="{BB962C8B-B14F-4D97-AF65-F5344CB8AC3E}">
        <p14:creationId xmlns:p14="http://schemas.microsoft.com/office/powerpoint/2010/main" val="3166289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92016" y="398585"/>
            <a:ext cx="11007969" cy="830997"/>
          </a:xfrm>
          <a:prstGeom prst="rect">
            <a:avLst/>
          </a:prstGeom>
          <a:noFill/>
        </p:spPr>
        <p:txBody>
          <a:bodyPr wrap="square" rtlCol="0">
            <a:spAutoFit/>
          </a:bodyPr>
          <a:lstStyle/>
          <a:p>
            <a:pPr algn="ctr"/>
            <a:r>
              <a:rPr lang="en-US" sz="4800" cap="small" dirty="0">
                <a:latin typeface="Garamond" panose="02020404030301010803" pitchFamily="18" charset="0"/>
              </a:rPr>
              <a:t>DS200 Tabulator Shutdown</a:t>
            </a:r>
          </a:p>
        </p:txBody>
      </p:sp>
      <p:sp>
        <p:nvSpPr>
          <p:cNvPr id="2" name="Slide Number Placeholder 1"/>
          <p:cNvSpPr>
            <a:spLocks noGrp="1"/>
          </p:cNvSpPr>
          <p:nvPr>
            <p:ph type="sldNum" sz="quarter" idx="12"/>
          </p:nvPr>
        </p:nvSpPr>
        <p:spPr/>
        <p:txBody>
          <a:bodyPr/>
          <a:lstStyle/>
          <a:p>
            <a:fld id="{50486F06-4819-45BA-8750-4CD5FE3F55F9}" type="slidenum">
              <a:rPr lang="en-US" smtClean="0"/>
              <a:t>71</a:t>
            </a:fld>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5820" y="1145606"/>
            <a:ext cx="3340359" cy="5010539"/>
          </a:xfrm>
          <a:prstGeom prst="rect">
            <a:avLst/>
          </a:prstGeom>
          <a:ln>
            <a:solidFill>
              <a:schemeClr val="tx1"/>
            </a:solidFill>
          </a:ln>
        </p:spPr>
      </p:pic>
    </p:spTree>
    <p:extLst>
      <p:ext uri="{BB962C8B-B14F-4D97-AF65-F5344CB8AC3E}">
        <p14:creationId xmlns:p14="http://schemas.microsoft.com/office/powerpoint/2010/main" val="2271330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92016" y="2452672"/>
            <a:ext cx="11007969" cy="1015663"/>
          </a:xfrm>
          <a:prstGeom prst="rect">
            <a:avLst/>
          </a:prstGeom>
          <a:noFill/>
        </p:spPr>
        <p:txBody>
          <a:bodyPr wrap="square" rtlCol="0">
            <a:spAutoFit/>
          </a:bodyPr>
          <a:lstStyle/>
          <a:p>
            <a:pPr algn="ctr"/>
            <a:r>
              <a:rPr lang="en-US" sz="6000" dirty="0">
                <a:latin typeface="Garamond" panose="02020404030301010803" pitchFamily="18" charset="0"/>
              </a:rPr>
              <a:t>Instructions will be provided to you!</a:t>
            </a:r>
          </a:p>
        </p:txBody>
      </p:sp>
      <p:sp>
        <p:nvSpPr>
          <p:cNvPr id="2" name="Slide Number Placeholder 1"/>
          <p:cNvSpPr>
            <a:spLocks noGrp="1"/>
          </p:cNvSpPr>
          <p:nvPr>
            <p:ph type="sldNum" sz="quarter" idx="12"/>
          </p:nvPr>
        </p:nvSpPr>
        <p:spPr/>
        <p:txBody>
          <a:bodyPr/>
          <a:lstStyle/>
          <a:p>
            <a:fld id="{50486F06-4819-45BA-8750-4CD5FE3F55F9}" type="slidenum">
              <a:rPr lang="en-US" smtClean="0"/>
              <a:t>72</a:t>
            </a:fld>
            <a:endParaRPr lang="en-US"/>
          </a:p>
        </p:txBody>
      </p:sp>
    </p:spTree>
    <p:extLst>
      <p:ext uri="{BB962C8B-B14F-4D97-AF65-F5344CB8AC3E}">
        <p14:creationId xmlns:p14="http://schemas.microsoft.com/office/powerpoint/2010/main" val="28319089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075853" y="1767164"/>
            <a:ext cx="6770090" cy="4062651"/>
          </a:xfrm>
          <a:prstGeom prst="rect">
            <a:avLst/>
          </a:prstGeom>
          <a:noFill/>
        </p:spPr>
        <p:txBody>
          <a:bodyPr wrap="square" rtlCol="0">
            <a:spAutoFit/>
          </a:bodyPr>
          <a:lstStyle/>
          <a:p>
            <a:pPr marL="285750" indent="-285750" algn="ctr">
              <a:buFont typeface="Wingdings" panose="05000000000000000000" pitchFamily="2" charset="2"/>
              <a:buChar char="ü"/>
            </a:pPr>
            <a:r>
              <a:rPr lang="en-US" sz="4000" dirty="0">
                <a:latin typeface="Garamond" panose="02020404030301010803" pitchFamily="18" charset="0"/>
              </a:rPr>
              <a:t>Press the “Close Polls” button next to the locked compartment by the screen.</a:t>
            </a:r>
          </a:p>
          <a:p>
            <a:pPr marL="285750" indent="-285750" algn="ctr">
              <a:buFont typeface="Wingdings" panose="05000000000000000000" pitchFamily="2" charset="2"/>
              <a:buChar char="ü"/>
            </a:pPr>
            <a:endParaRPr lang="en-US" sz="4000" dirty="0">
              <a:latin typeface="Garamond" panose="02020404030301010803" pitchFamily="18" charset="0"/>
            </a:endParaRPr>
          </a:p>
          <a:p>
            <a:pPr marL="285750" indent="-285750" algn="ctr">
              <a:buFont typeface="Wingdings" panose="05000000000000000000" pitchFamily="2" charset="2"/>
              <a:buChar char="ü"/>
            </a:pPr>
            <a:r>
              <a:rPr lang="en-US" sz="4000" dirty="0">
                <a:latin typeface="Garamond" panose="02020404030301010803" pitchFamily="18" charset="0"/>
              </a:rPr>
              <a:t>Hit “Close Polls” on the screen.</a:t>
            </a:r>
          </a:p>
          <a:p>
            <a:pPr marL="285750" indent="-285750">
              <a:buFont typeface="Wingdings" panose="05000000000000000000" pitchFamily="2" charset="2"/>
              <a:buChar char="ü"/>
            </a:pPr>
            <a:endParaRPr lang="en-US" dirty="0"/>
          </a:p>
        </p:txBody>
      </p:sp>
      <p:sp>
        <p:nvSpPr>
          <p:cNvPr id="22" name="Slide Number Placeholder 21"/>
          <p:cNvSpPr>
            <a:spLocks noGrp="1"/>
          </p:cNvSpPr>
          <p:nvPr>
            <p:ph type="sldNum" sz="quarter" idx="12"/>
          </p:nvPr>
        </p:nvSpPr>
        <p:spPr/>
        <p:txBody>
          <a:bodyPr/>
          <a:lstStyle/>
          <a:p>
            <a:fld id="{50486F06-4819-45BA-8750-4CD5FE3F55F9}" type="slidenum">
              <a:rPr lang="en-US" smtClean="0"/>
              <a:t>73</a:t>
            </a:fld>
            <a:endParaRPr 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3535" y="130629"/>
            <a:ext cx="4057055" cy="6085582"/>
          </a:xfrm>
          <a:prstGeom prst="rect">
            <a:avLst/>
          </a:prstGeom>
          <a:ln>
            <a:solidFill>
              <a:schemeClr val="tx1"/>
            </a:solidFill>
          </a:ln>
        </p:spPr>
      </p:pic>
      <p:sp>
        <p:nvSpPr>
          <p:cNvPr id="4" name="Oval 3"/>
          <p:cNvSpPr/>
          <p:nvPr/>
        </p:nvSpPr>
        <p:spPr>
          <a:xfrm>
            <a:off x="3126043" y="2149719"/>
            <a:ext cx="1054071" cy="938713"/>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4935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heel(1)">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4405473"/>
            <a:ext cx="12191999" cy="1938992"/>
          </a:xfrm>
          <a:prstGeom prst="rect">
            <a:avLst/>
          </a:prstGeom>
          <a:noFill/>
        </p:spPr>
        <p:txBody>
          <a:bodyPr wrap="square" rtlCol="0">
            <a:spAutoFit/>
          </a:bodyPr>
          <a:lstStyle/>
          <a:p>
            <a:pPr marL="571500" indent="-571500" algn="ctr">
              <a:buFont typeface="Wingdings" panose="05000000000000000000" pitchFamily="2" charset="2"/>
              <a:buChar char="ü"/>
            </a:pPr>
            <a:r>
              <a:rPr lang="en-US" sz="4000" dirty="0">
                <a:latin typeface="Garamond" panose="02020404030301010803" pitchFamily="18" charset="0"/>
              </a:rPr>
              <a:t>Press “Results Report”</a:t>
            </a:r>
          </a:p>
          <a:p>
            <a:pPr marL="571500" indent="-571500" algn="ctr">
              <a:buFont typeface="Wingdings" panose="05000000000000000000" pitchFamily="2" charset="2"/>
              <a:buChar char="ü"/>
            </a:pPr>
            <a:r>
              <a:rPr lang="en-US" sz="4000" dirty="0">
                <a:latin typeface="Garamond" panose="02020404030301010803" pitchFamily="18" charset="0"/>
              </a:rPr>
              <a:t>Print as many copies as requested</a:t>
            </a:r>
          </a:p>
          <a:p>
            <a:pPr marL="571500" indent="-571500" algn="ctr">
              <a:buFont typeface="Wingdings" panose="05000000000000000000" pitchFamily="2" charset="2"/>
              <a:buChar char="ü"/>
            </a:pPr>
            <a:r>
              <a:rPr lang="en-US" sz="4000" dirty="0">
                <a:latin typeface="Garamond" panose="02020404030301010803" pitchFamily="18" charset="0"/>
              </a:rPr>
              <a:t>Print copies for </a:t>
            </a:r>
            <a:r>
              <a:rPr lang="en-US" sz="4000" dirty="0" err="1">
                <a:latin typeface="Garamond" panose="02020404030301010803" pitchFamily="18" charset="0"/>
              </a:rPr>
              <a:t>pollwatchers</a:t>
            </a:r>
            <a:r>
              <a:rPr lang="en-US" sz="4000" dirty="0">
                <a:latin typeface="Garamond" panose="02020404030301010803" pitchFamily="18" charset="0"/>
              </a:rPr>
              <a:t> if requested</a:t>
            </a:r>
            <a:endParaRPr lang="en-US" sz="2400" dirty="0"/>
          </a:p>
        </p:txBody>
      </p:sp>
      <p:sp>
        <p:nvSpPr>
          <p:cNvPr id="8" name="Slide Number Placeholder 7"/>
          <p:cNvSpPr>
            <a:spLocks noGrp="1"/>
          </p:cNvSpPr>
          <p:nvPr>
            <p:ph type="sldNum" sz="quarter" idx="12"/>
          </p:nvPr>
        </p:nvSpPr>
        <p:spPr/>
        <p:txBody>
          <a:bodyPr/>
          <a:lstStyle/>
          <a:p>
            <a:fld id="{50486F06-4819-45BA-8750-4CD5FE3F55F9}" type="slidenum">
              <a:rPr lang="en-US" smtClean="0"/>
              <a:t>74</a:t>
            </a:fld>
            <a:endParaRPr lang="en-US"/>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8141" y="268659"/>
            <a:ext cx="6032242" cy="4021494"/>
          </a:xfrm>
          <a:prstGeom prst="rect">
            <a:avLst/>
          </a:prstGeom>
          <a:ln>
            <a:solidFill>
              <a:schemeClr val="tx1"/>
            </a:solidFill>
          </a:ln>
        </p:spPr>
      </p:pic>
      <p:sp>
        <p:nvSpPr>
          <p:cNvPr id="12" name="Oval 11"/>
          <p:cNvSpPr/>
          <p:nvPr/>
        </p:nvSpPr>
        <p:spPr>
          <a:xfrm>
            <a:off x="4236098" y="1118802"/>
            <a:ext cx="1418254" cy="4055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6469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barn(inVertical)">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barn(inVertical)">
                                      <p:cBhvr>
                                        <p:cTn id="15" dur="5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barn(inVertical)">
                                      <p:cBhvr>
                                        <p:cTn id="20"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cap="small" dirty="0">
                <a:solidFill>
                  <a:schemeClr val="tx1"/>
                </a:solidFill>
                <a:latin typeface="Garamond" panose="02020404030301010803" pitchFamily="18" charset="0"/>
              </a:rPr>
              <a:t>All judges must sign each tape!</a:t>
            </a:r>
          </a:p>
        </p:txBody>
      </p:sp>
      <p:sp>
        <p:nvSpPr>
          <p:cNvPr id="2" name="Slide Number Placeholder 1"/>
          <p:cNvSpPr>
            <a:spLocks noGrp="1"/>
          </p:cNvSpPr>
          <p:nvPr>
            <p:ph type="sldNum" sz="quarter" idx="12"/>
          </p:nvPr>
        </p:nvSpPr>
        <p:spPr/>
        <p:txBody>
          <a:bodyPr/>
          <a:lstStyle/>
          <a:p>
            <a:fld id="{50486F06-4819-45BA-8750-4CD5FE3F55F9}" type="slidenum">
              <a:rPr lang="en-US" smtClean="0"/>
              <a:t>75</a:t>
            </a:fld>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42408" y="1903445"/>
            <a:ext cx="6368144" cy="4245429"/>
          </a:xfrm>
          <a:prstGeom prst="rect">
            <a:avLst/>
          </a:prstGeom>
          <a:ln>
            <a:solidFill>
              <a:schemeClr val="tx1"/>
            </a:solidFill>
          </a:ln>
        </p:spPr>
      </p:pic>
    </p:spTree>
    <p:extLst>
      <p:ext uri="{BB962C8B-B14F-4D97-AF65-F5344CB8AC3E}">
        <p14:creationId xmlns:p14="http://schemas.microsoft.com/office/powerpoint/2010/main" val="40653616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286603"/>
            <a:ext cx="12192000" cy="1450757"/>
          </a:xfrm>
        </p:spPr>
        <p:txBody>
          <a:bodyPr/>
          <a:lstStyle/>
          <a:p>
            <a:pPr algn="ctr"/>
            <a:r>
              <a:rPr lang="en-US" dirty="0">
                <a:solidFill>
                  <a:schemeClr val="tx1"/>
                </a:solidFill>
                <a:latin typeface="Garamond" panose="02020404030301010803" pitchFamily="18" charset="0"/>
              </a:rPr>
              <a:t>Press the “Shutdown” button and “Continue”</a:t>
            </a:r>
          </a:p>
        </p:txBody>
      </p:sp>
      <p:sp>
        <p:nvSpPr>
          <p:cNvPr id="2" name="Slide Number Placeholder 1"/>
          <p:cNvSpPr>
            <a:spLocks noGrp="1"/>
          </p:cNvSpPr>
          <p:nvPr>
            <p:ph type="sldNum" sz="quarter" idx="12"/>
          </p:nvPr>
        </p:nvSpPr>
        <p:spPr/>
        <p:txBody>
          <a:bodyPr/>
          <a:lstStyle/>
          <a:p>
            <a:fld id="{50486F06-4819-45BA-8750-4CD5FE3F55F9}" type="slidenum">
              <a:rPr lang="en-US" smtClean="0"/>
              <a:t>76</a:t>
            </a:fld>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8525" y="2369975"/>
            <a:ext cx="4701851" cy="3247512"/>
          </a:xfrm>
          <a:prstGeom prst="rect">
            <a:avLst/>
          </a:prstGeom>
          <a:ln>
            <a:solidFill>
              <a:schemeClr val="tx1"/>
            </a:solidFill>
          </a:ln>
        </p:spPr>
      </p:pic>
      <p:sp>
        <p:nvSpPr>
          <p:cNvPr id="4" name="Oval 3"/>
          <p:cNvSpPr/>
          <p:nvPr/>
        </p:nvSpPr>
        <p:spPr>
          <a:xfrm>
            <a:off x="2652021" y="3787357"/>
            <a:ext cx="996249" cy="4055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6182" y="2369975"/>
            <a:ext cx="4860471" cy="3240314"/>
          </a:xfrm>
          <a:prstGeom prst="rect">
            <a:avLst/>
          </a:prstGeom>
        </p:spPr>
      </p:pic>
      <p:sp>
        <p:nvSpPr>
          <p:cNvPr id="9" name="Oval 8"/>
          <p:cNvSpPr/>
          <p:nvPr/>
        </p:nvSpPr>
        <p:spPr>
          <a:xfrm>
            <a:off x="9335850" y="3787357"/>
            <a:ext cx="996249" cy="4055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49116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heel(1)">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cap="small" dirty="0">
                <a:latin typeface="Garamond" panose="02020404030301010803" pitchFamily="18" charset="0"/>
              </a:rPr>
              <a:t>Follow your Election Authority’s instructions! </a:t>
            </a:r>
          </a:p>
        </p:txBody>
      </p:sp>
      <p:sp>
        <p:nvSpPr>
          <p:cNvPr id="5" name="TextBox 4"/>
          <p:cNvSpPr txBox="1"/>
          <p:nvPr/>
        </p:nvSpPr>
        <p:spPr>
          <a:xfrm>
            <a:off x="1655274" y="4671152"/>
            <a:ext cx="3404212" cy="1569660"/>
          </a:xfrm>
          <a:prstGeom prst="rect">
            <a:avLst/>
          </a:prstGeom>
          <a:noFill/>
        </p:spPr>
        <p:txBody>
          <a:bodyPr wrap="square" rtlCol="0">
            <a:spAutoFit/>
          </a:bodyPr>
          <a:lstStyle/>
          <a:p>
            <a:pPr algn="ctr"/>
            <a:r>
              <a:rPr lang="en-US" sz="3200" dirty="0">
                <a:latin typeface="Garamond" panose="02020404030301010803" pitchFamily="18" charset="0"/>
              </a:rPr>
              <a:t>Remove </a:t>
            </a:r>
            <a:r>
              <a:rPr lang="en-US" sz="3200" b="1" dirty="0">
                <a:latin typeface="Garamond" panose="02020404030301010803" pitchFamily="18" charset="0"/>
              </a:rPr>
              <a:t>memory stick</a:t>
            </a:r>
            <a:r>
              <a:rPr lang="en-US" sz="3200" dirty="0">
                <a:latin typeface="Garamond" panose="02020404030301010803" pitchFamily="18" charset="0"/>
              </a:rPr>
              <a:t> and return to counting center.</a:t>
            </a:r>
          </a:p>
        </p:txBody>
      </p:sp>
      <p:sp>
        <p:nvSpPr>
          <p:cNvPr id="6" name="TextBox 5"/>
          <p:cNvSpPr txBox="1"/>
          <p:nvPr/>
        </p:nvSpPr>
        <p:spPr>
          <a:xfrm>
            <a:off x="7251128" y="4671152"/>
            <a:ext cx="3551470" cy="1569660"/>
          </a:xfrm>
          <a:prstGeom prst="rect">
            <a:avLst/>
          </a:prstGeom>
          <a:noFill/>
        </p:spPr>
        <p:txBody>
          <a:bodyPr wrap="square" rtlCol="0">
            <a:spAutoFit/>
          </a:bodyPr>
          <a:lstStyle/>
          <a:p>
            <a:pPr algn="ctr"/>
            <a:r>
              <a:rPr lang="en-US" sz="3200" dirty="0">
                <a:latin typeface="Garamond" panose="02020404030301010803" pitchFamily="18" charset="0"/>
              </a:rPr>
              <a:t>Unlock </a:t>
            </a:r>
            <a:r>
              <a:rPr lang="en-US" sz="3200" b="1" dirty="0">
                <a:latin typeface="Garamond" panose="02020404030301010803" pitchFamily="18" charset="0"/>
              </a:rPr>
              <a:t>entire tabulator</a:t>
            </a:r>
            <a:r>
              <a:rPr lang="en-US" sz="3200" dirty="0">
                <a:latin typeface="Garamond" panose="02020404030301010803" pitchFamily="18" charset="0"/>
              </a:rPr>
              <a:t> and return to counting center.</a:t>
            </a:r>
          </a:p>
        </p:txBody>
      </p:sp>
      <p:sp>
        <p:nvSpPr>
          <p:cNvPr id="8" name="Slide Number Placeholder 7"/>
          <p:cNvSpPr>
            <a:spLocks noGrp="1"/>
          </p:cNvSpPr>
          <p:nvPr>
            <p:ph type="sldNum" sz="quarter" idx="12"/>
          </p:nvPr>
        </p:nvSpPr>
        <p:spPr/>
        <p:txBody>
          <a:bodyPr/>
          <a:lstStyle/>
          <a:p>
            <a:fld id="{50486F06-4819-45BA-8750-4CD5FE3F55F9}" type="slidenum">
              <a:rPr lang="en-US" smtClean="0"/>
              <a:t>77</a:t>
            </a:fld>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071433" y="1330476"/>
            <a:ext cx="2571894" cy="3857840"/>
          </a:xfrm>
          <a:prstGeom prst="rect">
            <a:avLst/>
          </a:prstGeom>
          <a:ln>
            <a:solidFill>
              <a:schemeClr val="tx1"/>
            </a:solidFill>
          </a:ln>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7226" y="2012494"/>
            <a:ext cx="3799274" cy="2532849"/>
          </a:xfrm>
          <a:prstGeom prst="rect">
            <a:avLst/>
          </a:prstGeom>
          <a:ln>
            <a:solidFill>
              <a:schemeClr val="tx1"/>
            </a:solidFill>
          </a:ln>
        </p:spPr>
      </p:pic>
      <p:sp>
        <p:nvSpPr>
          <p:cNvPr id="3" name="Oval 2"/>
          <p:cNvSpPr/>
          <p:nvPr/>
        </p:nvSpPr>
        <p:spPr>
          <a:xfrm>
            <a:off x="185531" y="1126475"/>
            <a:ext cx="6718853" cy="569843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3796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92016" y="398585"/>
            <a:ext cx="11007969" cy="830997"/>
          </a:xfrm>
          <a:prstGeom prst="rect">
            <a:avLst/>
          </a:prstGeom>
          <a:noFill/>
        </p:spPr>
        <p:txBody>
          <a:bodyPr wrap="square" rtlCol="0">
            <a:spAutoFit/>
          </a:bodyPr>
          <a:lstStyle/>
          <a:p>
            <a:pPr algn="ctr"/>
            <a:r>
              <a:rPr lang="en-US" sz="4800" cap="small" dirty="0">
                <a:latin typeface="Garamond" panose="02020404030301010803" pitchFamily="18" charset="0"/>
              </a:rPr>
              <a:t>Express Vote Shutdown</a:t>
            </a:r>
          </a:p>
        </p:txBody>
      </p:sp>
      <p:sp>
        <p:nvSpPr>
          <p:cNvPr id="2" name="Slide Number Placeholder 1"/>
          <p:cNvSpPr>
            <a:spLocks noGrp="1"/>
          </p:cNvSpPr>
          <p:nvPr>
            <p:ph type="sldNum" sz="quarter" idx="12"/>
          </p:nvPr>
        </p:nvSpPr>
        <p:spPr/>
        <p:txBody>
          <a:bodyPr/>
          <a:lstStyle/>
          <a:p>
            <a:fld id="{50486F06-4819-45BA-8750-4CD5FE3F55F9}" type="slidenum">
              <a:rPr lang="en-US" smtClean="0"/>
              <a:t>78</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7138" y="1229582"/>
            <a:ext cx="3237723" cy="4856583"/>
          </a:xfrm>
          <a:prstGeom prst="rect">
            <a:avLst/>
          </a:prstGeom>
          <a:ln>
            <a:solidFill>
              <a:schemeClr val="tx1"/>
            </a:solidFill>
          </a:ln>
        </p:spPr>
      </p:pic>
    </p:spTree>
    <p:extLst>
      <p:ext uri="{BB962C8B-B14F-4D97-AF65-F5344CB8AC3E}">
        <p14:creationId xmlns:p14="http://schemas.microsoft.com/office/powerpoint/2010/main" val="35462989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31772" y="2346655"/>
            <a:ext cx="11007969" cy="1015663"/>
          </a:xfrm>
          <a:prstGeom prst="rect">
            <a:avLst/>
          </a:prstGeom>
          <a:noFill/>
        </p:spPr>
        <p:txBody>
          <a:bodyPr wrap="square" rtlCol="0">
            <a:spAutoFit/>
          </a:bodyPr>
          <a:lstStyle/>
          <a:p>
            <a:pPr algn="ctr"/>
            <a:r>
              <a:rPr lang="en-US" sz="6000" dirty="0">
                <a:latin typeface="Garamond" panose="02020404030301010803" pitchFamily="18" charset="0"/>
              </a:rPr>
              <a:t>Instructions will be provided to you!</a:t>
            </a:r>
          </a:p>
        </p:txBody>
      </p:sp>
      <p:sp>
        <p:nvSpPr>
          <p:cNvPr id="2" name="Slide Number Placeholder 1"/>
          <p:cNvSpPr>
            <a:spLocks noGrp="1"/>
          </p:cNvSpPr>
          <p:nvPr>
            <p:ph type="sldNum" sz="quarter" idx="12"/>
          </p:nvPr>
        </p:nvSpPr>
        <p:spPr/>
        <p:txBody>
          <a:bodyPr/>
          <a:lstStyle/>
          <a:p>
            <a:fld id="{50486F06-4819-45BA-8750-4CD5FE3F55F9}" type="slidenum">
              <a:rPr lang="en-US" smtClean="0"/>
              <a:t>79</a:t>
            </a:fld>
            <a:endParaRPr lang="en-US"/>
          </a:p>
        </p:txBody>
      </p:sp>
    </p:spTree>
    <p:extLst>
      <p:ext uri="{BB962C8B-B14F-4D97-AF65-F5344CB8AC3E}">
        <p14:creationId xmlns:p14="http://schemas.microsoft.com/office/powerpoint/2010/main" val="6652631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custDataLst>
              <p:tags r:id="rId1"/>
            </p:custDataLst>
          </p:nvPr>
        </p:nvSpPr>
        <p:spPr>
          <a:xfrm>
            <a:off x="609600" y="659181"/>
            <a:ext cx="10972800" cy="4801314"/>
          </a:xfrm>
          <a:prstGeom prst="rect">
            <a:avLst/>
          </a:prstGeom>
          <a:noFill/>
        </p:spPr>
        <p:txBody>
          <a:bodyPr wrap="square" rtlCol="0">
            <a:spAutoFit/>
          </a:bodyPr>
          <a:lstStyle/>
          <a:p>
            <a:pPr algn="ctr"/>
            <a:r>
              <a:rPr lang="en-US" sz="6600" b="1" u="sng" dirty="0">
                <a:latin typeface="Garamond" panose="02020404030301010803" pitchFamily="18" charset="0"/>
              </a:rPr>
              <a:t>Stay Organized</a:t>
            </a:r>
            <a:r>
              <a:rPr lang="en-US" sz="6600" b="1" u="sng" cap="small" dirty="0">
                <a:latin typeface="Garamond" panose="02020404030301010803" pitchFamily="18" charset="0"/>
              </a:rPr>
              <a:t>!</a:t>
            </a:r>
          </a:p>
          <a:p>
            <a:pPr algn="ctr"/>
            <a:r>
              <a:rPr lang="en-US" sz="4800" dirty="0">
                <a:latin typeface="Garamond" panose="02020404030301010803" pitchFamily="18" charset="0"/>
              </a:rPr>
              <a:t>Match your supplies with the checklist in your supply kit. </a:t>
            </a:r>
          </a:p>
          <a:p>
            <a:pPr algn="ctr"/>
            <a:endParaRPr lang="en-US" sz="4800" dirty="0">
              <a:latin typeface="Garamond" panose="02020404030301010803" pitchFamily="18" charset="0"/>
            </a:endParaRPr>
          </a:p>
          <a:p>
            <a:pPr algn="ctr"/>
            <a:r>
              <a:rPr lang="en-US" sz="4800" dirty="0">
                <a:latin typeface="Garamond" panose="02020404030301010803" pitchFamily="18" charset="0"/>
              </a:rPr>
              <a:t>If anything is missing, call your election authority.</a:t>
            </a:r>
          </a:p>
        </p:txBody>
      </p:sp>
      <p:sp>
        <p:nvSpPr>
          <p:cNvPr id="4" name="Slide Number Placeholder 3"/>
          <p:cNvSpPr>
            <a:spLocks noGrp="1"/>
          </p:cNvSpPr>
          <p:nvPr>
            <p:ph type="sldNum" sz="quarter" idx="12"/>
            <p:custDataLst>
              <p:tags r:id="rId2"/>
            </p:custDataLst>
          </p:nvPr>
        </p:nvSpPr>
        <p:spPr/>
        <p:txBody>
          <a:bodyPr/>
          <a:lstStyle/>
          <a:p>
            <a:fld id="{50486F06-4819-45BA-8750-4CD5FE3F55F9}" type="slidenum">
              <a:rPr lang="en-US" smtClean="0"/>
              <a:t>8</a:t>
            </a:fld>
            <a:endParaRPr lang="en-US"/>
          </a:p>
        </p:txBody>
      </p:sp>
    </p:spTree>
    <p:extLst>
      <p:ext uri="{BB962C8B-B14F-4D97-AF65-F5344CB8AC3E}">
        <p14:creationId xmlns:p14="http://schemas.microsoft.com/office/powerpoint/2010/main" val="30624277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0486F06-4819-45BA-8750-4CD5FE3F55F9}" type="slidenum">
              <a:rPr lang="en-US" smtClean="0"/>
              <a:t>80</a:t>
            </a:fld>
            <a:endParaRPr lang="en-US"/>
          </a:p>
        </p:txBody>
      </p:sp>
      <p:sp>
        <p:nvSpPr>
          <p:cNvPr id="5" name="TextBox 4"/>
          <p:cNvSpPr txBox="1"/>
          <p:nvPr/>
        </p:nvSpPr>
        <p:spPr>
          <a:xfrm>
            <a:off x="5029201" y="2202912"/>
            <a:ext cx="6876660" cy="1938992"/>
          </a:xfrm>
          <a:prstGeom prst="rect">
            <a:avLst/>
          </a:prstGeom>
          <a:noFill/>
        </p:spPr>
        <p:txBody>
          <a:bodyPr wrap="square" rtlCol="0">
            <a:spAutoFit/>
          </a:bodyPr>
          <a:lstStyle/>
          <a:p>
            <a:pPr marL="285750" indent="-285750" algn="ctr">
              <a:buFont typeface="Wingdings" panose="05000000000000000000" pitchFamily="2" charset="2"/>
              <a:buChar char="ü"/>
            </a:pPr>
            <a:r>
              <a:rPr lang="en-US" sz="4000" dirty="0">
                <a:latin typeface="Garamond" panose="02020404030301010803" pitchFamily="18" charset="0"/>
              </a:rPr>
              <a:t>Unlock power compartment</a:t>
            </a:r>
          </a:p>
          <a:p>
            <a:pPr marL="285750" indent="-285750" algn="ctr">
              <a:buFont typeface="Wingdings" panose="05000000000000000000" pitchFamily="2" charset="2"/>
              <a:buChar char="ü"/>
            </a:pPr>
            <a:endParaRPr lang="en-US" sz="4000" dirty="0">
              <a:latin typeface="Garamond" panose="02020404030301010803" pitchFamily="18" charset="0"/>
            </a:endParaRPr>
          </a:p>
          <a:p>
            <a:pPr marL="285750" indent="-285750" algn="ctr">
              <a:buFont typeface="Wingdings" panose="05000000000000000000" pitchFamily="2" charset="2"/>
              <a:buChar char="ü"/>
            </a:pPr>
            <a:r>
              <a:rPr lang="en-US" sz="4000" dirty="0">
                <a:latin typeface="Garamond" panose="02020404030301010803" pitchFamily="18" charset="0"/>
              </a:rPr>
              <a:t>Turn machine off</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0917" y="139959"/>
            <a:ext cx="4043265" cy="6064898"/>
          </a:xfrm>
          <a:prstGeom prst="rect">
            <a:avLst/>
          </a:prstGeom>
          <a:ln>
            <a:solidFill>
              <a:schemeClr val="tx1"/>
            </a:solidFill>
          </a:ln>
        </p:spPr>
      </p:pic>
    </p:spTree>
    <p:extLst>
      <p:ext uri="{BB962C8B-B14F-4D97-AF65-F5344CB8AC3E}">
        <p14:creationId xmlns:p14="http://schemas.microsoft.com/office/powerpoint/2010/main" val="181260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cap="small" dirty="0">
                <a:latin typeface="Garamond" panose="02020404030301010803" pitchFamily="18" charset="0"/>
              </a:rPr>
              <a:t>Follow your Election Authority’s instructions! </a:t>
            </a:r>
          </a:p>
        </p:txBody>
      </p:sp>
      <p:sp>
        <p:nvSpPr>
          <p:cNvPr id="5" name="TextBox 4"/>
          <p:cNvSpPr txBox="1"/>
          <p:nvPr/>
        </p:nvSpPr>
        <p:spPr>
          <a:xfrm>
            <a:off x="1804563" y="4671152"/>
            <a:ext cx="3404212" cy="1569660"/>
          </a:xfrm>
          <a:prstGeom prst="rect">
            <a:avLst/>
          </a:prstGeom>
          <a:noFill/>
        </p:spPr>
        <p:txBody>
          <a:bodyPr wrap="square" rtlCol="0">
            <a:spAutoFit/>
          </a:bodyPr>
          <a:lstStyle/>
          <a:p>
            <a:pPr algn="ctr"/>
            <a:r>
              <a:rPr lang="en-US" sz="3200" dirty="0">
                <a:latin typeface="Garamond" panose="02020404030301010803" pitchFamily="18" charset="0"/>
              </a:rPr>
              <a:t>Remove </a:t>
            </a:r>
            <a:r>
              <a:rPr lang="en-US" sz="3200" b="1" dirty="0">
                <a:latin typeface="Garamond" panose="02020404030301010803" pitchFamily="18" charset="0"/>
              </a:rPr>
              <a:t>memory stick</a:t>
            </a:r>
            <a:r>
              <a:rPr lang="en-US" sz="3200" dirty="0">
                <a:latin typeface="Garamond" panose="02020404030301010803" pitchFamily="18" charset="0"/>
              </a:rPr>
              <a:t> and return to counting center.</a:t>
            </a:r>
          </a:p>
        </p:txBody>
      </p:sp>
      <p:sp>
        <p:nvSpPr>
          <p:cNvPr id="6" name="TextBox 5"/>
          <p:cNvSpPr txBox="1"/>
          <p:nvPr/>
        </p:nvSpPr>
        <p:spPr>
          <a:xfrm>
            <a:off x="7375030" y="4671152"/>
            <a:ext cx="3551470" cy="1569660"/>
          </a:xfrm>
          <a:prstGeom prst="rect">
            <a:avLst/>
          </a:prstGeom>
          <a:noFill/>
        </p:spPr>
        <p:txBody>
          <a:bodyPr wrap="square" rtlCol="0">
            <a:spAutoFit/>
          </a:bodyPr>
          <a:lstStyle/>
          <a:p>
            <a:pPr algn="ctr"/>
            <a:r>
              <a:rPr lang="en-US" sz="3200" dirty="0">
                <a:latin typeface="Garamond" panose="02020404030301010803" pitchFamily="18" charset="0"/>
              </a:rPr>
              <a:t>Lock up </a:t>
            </a:r>
            <a:r>
              <a:rPr lang="en-US" sz="3200" b="1" dirty="0">
                <a:latin typeface="Garamond" panose="02020404030301010803" pitchFamily="18" charset="0"/>
              </a:rPr>
              <a:t>entire machine</a:t>
            </a:r>
            <a:r>
              <a:rPr lang="en-US" sz="3200" dirty="0">
                <a:latin typeface="Garamond" panose="02020404030301010803" pitchFamily="18" charset="0"/>
              </a:rPr>
              <a:t> and return to counting center.</a:t>
            </a:r>
          </a:p>
        </p:txBody>
      </p:sp>
      <p:sp>
        <p:nvSpPr>
          <p:cNvPr id="8" name="Slide Number Placeholder 7"/>
          <p:cNvSpPr>
            <a:spLocks noGrp="1"/>
          </p:cNvSpPr>
          <p:nvPr>
            <p:ph type="sldNum" sz="quarter" idx="12"/>
          </p:nvPr>
        </p:nvSpPr>
        <p:spPr/>
        <p:txBody>
          <a:bodyPr/>
          <a:lstStyle/>
          <a:p>
            <a:fld id="{50486F06-4819-45BA-8750-4CD5FE3F55F9}" type="slidenum">
              <a:rPr lang="en-US" smtClean="0"/>
              <a:t>81</a:t>
            </a:fld>
            <a:endParaRPr lang="en-US"/>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b="39320"/>
          <a:stretch/>
        </p:blipFill>
        <p:spPr>
          <a:xfrm>
            <a:off x="1636905" y="1827181"/>
            <a:ext cx="3739528" cy="2843971"/>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t="31836" b="17687"/>
          <a:stretch/>
        </p:blipFill>
        <p:spPr>
          <a:xfrm>
            <a:off x="7320733" y="1827181"/>
            <a:ext cx="3660064" cy="2771192"/>
          </a:xfrm>
          <a:prstGeom prst="rect">
            <a:avLst/>
          </a:prstGeom>
        </p:spPr>
      </p:pic>
      <p:sp>
        <p:nvSpPr>
          <p:cNvPr id="10" name="Oval 9"/>
          <p:cNvSpPr/>
          <p:nvPr/>
        </p:nvSpPr>
        <p:spPr>
          <a:xfrm>
            <a:off x="185531" y="1126475"/>
            <a:ext cx="6718853" cy="569843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00934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heel(1)">
                                      <p:cBhvr>
                                        <p:cTn id="1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066800" y="286603"/>
            <a:ext cx="10058400" cy="1450757"/>
          </a:xfrm>
        </p:spPr>
        <p:txBody>
          <a:bodyPr>
            <a:normAutofit/>
          </a:bodyPr>
          <a:lstStyle/>
          <a:p>
            <a:pPr algn="ctr"/>
            <a:r>
              <a:rPr lang="en-US" sz="5400" b="1" dirty="0">
                <a:solidFill>
                  <a:schemeClr val="tx1"/>
                </a:solidFill>
                <a:latin typeface="Garamond" panose="02020404030301010803" pitchFamily="18" charset="0"/>
              </a:rPr>
              <a:t>Open the Ballot Box</a:t>
            </a:r>
          </a:p>
        </p:txBody>
      </p:sp>
      <p:sp>
        <p:nvSpPr>
          <p:cNvPr id="5" name="TextBox 4"/>
          <p:cNvSpPr txBox="1"/>
          <p:nvPr>
            <p:custDataLst>
              <p:tags r:id="rId2"/>
            </p:custDataLst>
          </p:nvPr>
        </p:nvSpPr>
        <p:spPr>
          <a:xfrm>
            <a:off x="1017224" y="2220378"/>
            <a:ext cx="10157552" cy="3416320"/>
          </a:xfrm>
          <a:prstGeom prst="rect">
            <a:avLst/>
          </a:prstGeom>
          <a:noFill/>
        </p:spPr>
        <p:txBody>
          <a:bodyPr wrap="square" rtlCol="0">
            <a:spAutoFit/>
          </a:bodyPr>
          <a:lstStyle/>
          <a:p>
            <a:pPr marL="285750" indent="-285750" algn="ctr">
              <a:buFont typeface="Wingdings" panose="05000000000000000000" pitchFamily="2" charset="2"/>
              <a:buChar char="ü"/>
            </a:pPr>
            <a:r>
              <a:rPr lang="en-US" sz="3600" dirty="0">
                <a:latin typeface="Garamond" panose="02020404030301010803" pitchFamily="18" charset="0"/>
              </a:rPr>
              <a:t>Remove ballots from the tabulator</a:t>
            </a:r>
          </a:p>
          <a:p>
            <a:pPr marL="285750" indent="-285750" algn="ctr">
              <a:buFont typeface="Wingdings" panose="05000000000000000000" pitchFamily="2" charset="2"/>
              <a:buChar char="ü"/>
            </a:pPr>
            <a:endParaRPr lang="en-US" sz="3600" dirty="0">
              <a:latin typeface="Garamond" panose="02020404030301010803" pitchFamily="18" charset="0"/>
            </a:endParaRPr>
          </a:p>
          <a:p>
            <a:pPr marL="285750" indent="-285750" algn="ctr">
              <a:buFont typeface="Wingdings" panose="05000000000000000000" pitchFamily="2" charset="2"/>
              <a:buChar char="ü"/>
            </a:pPr>
            <a:r>
              <a:rPr lang="en-US" sz="3600" dirty="0">
                <a:latin typeface="Garamond" panose="02020404030301010803" pitchFamily="18" charset="0"/>
              </a:rPr>
              <a:t>Compare number of ballots to number of applications</a:t>
            </a:r>
          </a:p>
          <a:p>
            <a:pPr marL="285750" indent="-285750" algn="ctr">
              <a:buFont typeface="Wingdings" panose="05000000000000000000" pitchFamily="2" charset="2"/>
              <a:buChar char="ü"/>
            </a:pPr>
            <a:endParaRPr lang="en-US" sz="3600" dirty="0">
              <a:latin typeface="Garamond" panose="02020404030301010803" pitchFamily="18" charset="0"/>
            </a:endParaRPr>
          </a:p>
          <a:p>
            <a:pPr marL="285750" indent="-285750" algn="ctr">
              <a:buFont typeface="Wingdings" panose="05000000000000000000" pitchFamily="2" charset="2"/>
              <a:buChar char="ü"/>
            </a:pPr>
            <a:r>
              <a:rPr lang="en-US" sz="3600" dirty="0">
                <a:latin typeface="Garamond" panose="02020404030301010803" pitchFamily="18" charset="0"/>
              </a:rPr>
              <a:t>Process write-in votes</a:t>
            </a:r>
          </a:p>
        </p:txBody>
      </p:sp>
      <p:sp>
        <p:nvSpPr>
          <p:cNvPr id="7" name="Slide Number Placeholder 6"/>
          <p:cNvSpPr>
            <a:spLocks noGrp="1"/>
          </p:cNvSpPr>
          <p:nvPr>
            <p:ph type="sldNum" sz="quarter" idx="12"/>
            <p:custDataLst>
              <p:tags r:id="rId3"/>
            </p:custDataLst>
          </p:nvPr>
        </p:nvSpPr>
        <p:spPr/>
        <p:txBody>
          <a:bodyPr/>
          <a:lstStyle/>
          <a:p>
            <a:fld id="{50486F06-4819-45BA-8750-4CD5FE3F55F9}" type="slidenum">
              <a:rPr lang="en-US" smtClean="0"/>
              <a:t>82</a:t>
            </a:fld>
            <a:endParaRPr lang="en-US"/>
          </a:p>
        </p:txBody>
      </p:sp>
    </p:spTree>
    <p:extLst>
      <p:ext uri="{BB962C8B-B14F-4D97-AF65-F5344CB8AC3E}">
        <p14:creationId xmlns:p14="http://schemas.microsoft.com/office/powerpoint/2010/main" val="3632999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p:cTn id="15"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5">
                                            <p:txEl>
                                              <p:pRg st="2" end="2"/>
                                            </p:txEl>
                                          </p:spTgt>
                                        </p:tgtEl>
                                        <p:attrNameLst>
                                          <p:attrName>style.rotation</p:attrName>
                                        </p:attrNameLst>
                                      </p:cBhvr>
                                      <p:tavLst>
                                        <p:tav tm="0">
                                          <p:val>
                                            <p:fltVal val="90"/>
                                          </p:val>
                                        </p:tav>
                                        <p:tav tm="100000">
                                          <p:val>
                                            <p:fltVal val="0"/>
                                          </p:val>
                                        </p:tav>
                                      </p:tavLst>
                                    </p:anim>
                                    <p:animEffect transition="in" filter="fade">
                                      <p:cBhvr>
                                        <p:cTn id="18" dur="1000"/>
                                        <p:tgtEl>
                                          <p:spTgt spid="5">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 calcmode="lin" valueType="num">
                                      <p:cBhvr>
                                        <p:cTn id="23" dur="1000" fill="hold"/>
                                        <p:tgtEl>
                                          <p:spTgt spid="5">
                                            <p:txEl>
                                              <p:pRg st="4" end="4"/>
                                            </p:txEl>
                                          </p:spTgt>
                                        </p:tgtEl>
                                        <p:attrNameLst>
                                          <p:attrName>ppt_w</p:attrName>
                                        </p:attrNameLst>
                                      </p:cBhvr>
                                      <p:tavLst>
                                        <p:tav tm="0">
                                          <p:val>
                                            <p:fltVal val="0"/>
                                          </p:val>
                                        </p:tav>
                                        <p:tav tm="100000">
                                          <p:val>
                                            <p:strVal val="#ppt_w"/>
                                          </p:val>
                                        </p:tav>
                                      </p:tavLst>
                                    </p:anim>
                                    <p:anim calcmode="lin" valueType="num">
                                      <p:cBhvr>
                                        <p:cTn id="24" dur="1000" fill="hold"/>
                                        <p:tgtEl>
                                          <p:spTgt spid="5">
                                            <p:txEl>
                                              <p:pRg st="4" end="4"/>
                                            </p:txEl>
                                          </p:spTgt>
                                        </p:tgtEl>
                                        <p:attrNameLst>
                                          <p:attrName>ppt_h</p:attrName>
                                        </p:attrNameLst>
                                      </p:cBhvr>
                                      <p:tavLst>
                                        <p:tav tm="0">
                                          <p:val>
                                            <p:fltVal val="0"/>
                                          </p:val>
                                        </p:tav>
                                        <p:tav tm="100000">
                                          <p:val>
                                            <p:strVal val="#ppt_h"/>
                                          </p:val>
                                        </p:tav>
                                      </p:tavLst>
                                    </p:anim>
                                    <p:anim calcmode="lin" valueType="num">
                                      <p:cBhvr>
                                        <p:cTn id="25" dur="1000" fill="hold"/>
                                        <p:tgtEl>
                                          <p:spTgt spid="5">
                                            <p:txEl>
                                              <p:pRg st="4" end="4"/>
                                            </p:txEl>
                                          </p:spTgt>
                                        </p:tgtEl>
                                        <p:attrNameLst>
                                          <p:attrName>style.rotation</p:attrName>
                                        </p:attrNameLst>
                                      </p:cBhvr>
                                      <p:tavLst>
                                        <p:tav tm="0">
                                          <p:val>
                                            <p:fltVal val="90"/>
                                          </p:val>
                                        </p:tav>
                                        <p:tav tm="100000">
                                          <p:val>
                                            <p:fltVal val="0"/>
                                          </p:val>
                                        </p:tav>
                                      </p:tavLst>
                                    </p:anim>
                                    <p:animEffect transition="in" filter="fade">
                                      <p:cBhvr>
                                        <p:cTn id="26" dur="1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custDataLst>
              <p:tags r:id="rId1"/>
            </p:custDataLst>
          </p:nvPr>
        </p:nvSpPr>
        <p:spPr>
          <a:xfrm>
            <a:off x="1066800" y="373439"/>
            <a:ext cx="10058400" cy="734190"/>
          </a:xfrm>
        </p:spPr>
        <p:txBody>
          <a:bodyPr>
            <a:noAutofit/>
          </a:bodyPr>
          <a:lstStyle/>
          <a:p>
            <a:pPr algn="ctr"/>
            <a:r>
              <a:rPr lang="en-US" sz="5400" b="1" u="sng" dirty="0">
                <a:solidFill>
                  <a:schemeClr val="tx1"/>
                </a:solidFill>
                <a:latin typeface="Garamond" panose="02020404030301010803" pitchFamily="18" charset="0"/>
              </a:rPr>
              <a:t>Processing Valid Write-In Votes</a:t>
            </a:r>
          </a:p>
        </p:txBody>
      </p:sp>
      <p:sp>
        <p:nvSpPr>
          <p:cNvPr id="9" name="TextBox 8"/>
          <p:cNvSpPr txBox="1"/>
          <p:nvPr>
            <p:custDataLst>
              <p:tags r:id="rId2"/>
            </p:custDataLst>
          </p:nvPr>
        </p:nvSpPr>
        <p:spPr>
          <a:xfrm>
            <a:off x="5651494" y="2776995"/>
            <a:ext cx="5835427" cy="3046988"/>
          </a:xfrm>
          <a:prstGeom prst="rect">
            <a:avLst/>
          </a:prstGeom>
          <a:noFill/>
        </p:spPr>
        <p:txBody>
          <a:bodyPr wrap="square" rtlCol="0">
            <a:spAutoFit/>
          </a:bodyPr>
          <a:lstStyle/>
          <a:p>
            <a:pPr marL="285750" indent="-285750">
              <a:buFont typeface="Wingdings" panose="05000000000000000000" pitchFamily="2" charset="2"/>
              <a:buChar char="ü"/>
            </a:pPr>
            <a:r>
              <a:rPr lang="en-US" sz="3200" dirty="0">
                <a:latin typeface="Garamond" panose="02020404030301010803" pitchFamily="18" charset="0"/>
              </a:rPr>
              <a:t>Determine the voter’s intent</a:t>
            </a:r>
          </a:p>
          <a:p>
            <a:pPr marL="285750" indent="-285750">
              <a:buFont typeface="Wingdings" panose="05000000000000000000" pitchFamily="2" charset="2"/>
              <a:buChar char="ü"/>
            </a:pPr>
            <a:r>
              <a:rPr lang="en-US" sz="3200" dirty="0">
                <a:latin typeface="Garamond" panose="02020404030301010803" pitchFamily="18" charset="0"/>
              </a:rPr>
              <a:t>Must be </a:t>
            </a:r>
            <a:r>
              <a:rPr lang="en-US" sz="3200" u="sng" dirty="0">
                <a:latin typeface="Garamond" panose="02020404030301010803" pitchFamily="18" charset="0"/>
              </a:rPr>
              <a:t>printed</a:t>
            </a:r>
            <a:r>
              <a:rPr lang="en-US" sz="3200" dirty="0">
                <a:latin typeface="Garamond" panose="02020404030301010803" pitchFamily="18" charset="0"/>
              </a:rPr>
              <a:t> or </a:t>
            </a:r>
            <a:r>
              <a:rPr lang="en-US" sz="3200" u="sng" dirty="0">
                <a:latin typeface="Garamond" panose="02020404030301010803" pitchFamily="18" charset="0"/>
              </a:rPr>
              <a:t>written</a:t>
            </a:r>
            <a:r>
              <a:rPr lang="en-US" sz="3200" dirty="0">
                <a:latin typeface="Garamond" panose="02020404030301010803" pitchFamily="18" charset="0"/>
              </a:rPr>
              <a:t> on ballot line</a:t>
            </a:r>
          </a:p>
          <a:p>
            <a:pPr marL="742950" lvl="1" indent="-285750">
              <a:buFont typeface="Wingdings" panose="05000000000000000000" pitchFamily="2" charset="2"/>
              <a:buChar char="ü"/>
            </a:pPr>
            <a:r>
              <a:rPr lang="en-US" sz="3200" b="1" dirty="0">
                <a:latin typeface="Garamond" panose="02020404030301010803" pitchFamily="18" charset="0"/>
              </a:rPr>
              <a:t>No stamps </a:t>
            </a:r>
          </a:p>
          <a:p>
            <a:pPr marL="742950" lvl="1" indent="-285750">
              <a:buFont typeface="Wingdings" panose="05000000000000000000" pitchFamily="2" charset="2"/>
              <a:buChar char="ü"/>
            </a:pPr>
            <a:r>
              <a:rPr lang="en-US" sz="3200" b="1" dirty="0">
                <a:latin typeface="Garamond" panose="02020404030301010803" pitchFamily="18" charset="0"/>
              </a:rPr>
              <a:t>No stickers</a:t>
            </a:r>
          </a:p>
          <a:p>
            <a:pPr marL="285750" indent="-285750">
              <a:buFont typeface="Wingdings" panose="05000000000000000000" pitchFamily="2" charset="2"/>
              <a:buChar char="ü"/>
            </a:pPr>
            <a:r>
              <a:rPr lang="en-US" sz="3200" dirty="0">
                <a:latin typeface="Garamond" panose="02020404030301010803" pitchFamily="18" charset="0"/>
              </a:rPr>
              <a:t>Oval must be darkened</a:t>
            </a:r>
          </a:p>
        </p:txBody>
      </p:sp>
      <p:pic>
        <p:nvPicPr>
          <p:cNvPr id="11" name="Picture 10"/>
          <p:cNvPicPr>
            <a:picLocks noChangeAspect="1"/>
          </p:cNvPicPr>
          <p:nvPr/>
        </p:nvPicPr>
        <p:blipFill>
          <a:blip r:embed="rId8"/>
          <a:stretch>
            <a:fillRect/>
          </a:stretch>
        </p:blipFill>
        <p:spPr>
          <a:xfrm>
            <a:off x="543500" y="1333041"/>
            <a:ext cx="3138572" cy="4490942"/>
          </a:xfrm>
          <a:prstGeom prst="rect">
            <a:avLst/>
          </a:prstGeom>
          <a:ln w="28575" cap="sq">
            <a:solidFill>
              <a:srgbClr val="000000"/>
            </a:solidFill>
            <a:prstDash val="solid"/>
            <a:miter lim="800000"/>
          </a:ln>
          <a:effectLst/>
        </p:spPr>
      </p:pic>
      <p:sp>
        <p:nvSpPr>
          <p:cNvPr id="12" name="TextBox 11"/>
          <p:cNvSpPr txBox="1"/>
          <p:nvPr>
            <p:custDataLst>
              <p:tags r:id="rId3"/>
            </p:custDataLst>
          </p:nvPr>
        </p:nvSpPr>
        <p:spPr>
          <a:xfrm>
            <a:off x="4759287" y="1860387"/>
            <a:ext cx="6727634" cy="584775"/>
          </a:xfrm>
          <a:prstGeom prst="rect">
            <a:avLst/>
          </a:prstGeom>
          <a:noFill/>
          <a:ln w="19050">
            <a:solidFill>
              <a:srgbClr val="FF0000"/>
            </a:solidFill>
          </a:ln>
        </p:spPr>
        <p:txBody>
          <a:bodyPr wrap="square" rtlCol="0">
            <a:spAutoFit/>
          </a:bodyPr>
          <a:lstStyle/>
          <a:p>
            <a:pPr algn="ctr"/>
            <a:r>
              <a:rPr lang="en-US" sz="3200" b="1" cap="small" dirty="0">
                <a:latin typeface="Garamond" panose="02020404030301010803" pitchFamily="18" charset="0"/>
              </a:rPr>
              <a:t>Must be on valid write-in sheet!</a:t>
            </a:r>
          </a:p>
        </p:txBody>
      </p:sp>
      <p:sp>
        <p:nvSpPr>
          <p:cNvPr id="13" name="Oval 12"/>
          <p:cNvSpPr/>
          <p:nvPr>
            <p:custDataLst>
              <p:tags r:id="rId4"/>
            </p:custDataLst>
          </p:nvPr>
        </p:nvSpPr>
        <p:spPr>
          <a:xfrm>
            <a:off x="440675" y="4693186"/>
            <a:ext cx="3382178" cy="79321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13"/>
          <p:cNvSpPr>
            <a:spLocks noGrp="1"/>
          </p:cNvSpPr>
          <p:nvPr>
            <p:ph type="sldNum" sz="quarter" idx="12"/>
            <p:custDataLst>
              <p:tags r:id="rId5"/>
            </p:custDataLst>
          </p:nvPr>
        </p:nvSpPr>
        <p:spPr/>
        <p:txBody>
          <a:bodyPr/>
          <a:lstStyle/>
          <a:p>
            <a:fld id="{50486F06-4819-45BA-8750-4CD5FE3F55F9}" type="slidenum">
              <a:rPr lang="en-US" smtClean="0"/>
              <a:t>83</a:t>
            </a:fld>
            <a:endParaRPr lang="en-US"/>
          </a:p>
        </p:txBody>
      </p:sp>
    </p:spTree>
    <p:extLst>
      <p:ext uri="{BB962C8B-B14F-4D97-AF65-F5344CB8AC3E}">
        <p14:creationId xmlns:p14="http://schemas.microsoft.com/office/powerpoint/2010/main" val="8419216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 calcmode="lin" valueType="num">
                                      <p:cBhvr>
                                        <p:cTn id="19"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9">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9">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9">
                                            <p:txEl>
                                              <p:pRg st="2" end="2"/>
                                            </p:txEl>
                                          </p:spTgt>
                                        </p:tgtEl>
                                        <p:attrNameLst>
                                          <p:attrName>style.visibility</p:attrName>
                                        </p:attrNameLst>
                                      </p:cBhvr>
                                      <p:to>
                                        <p:strVal val="visible"/>
                                      </p:to>
                                    </p:set>
                                    <p:anim calcmode="lin" valueType="num">
                                      <p:cBhvr>
                                        <p:cTn id="26"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9">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9">
                                            <p:txEl>
                                              <p:pRg st="2" end="2"/>
                                            </p:txEl>
                                          </p:spTgt>
                                        </p:tgtEl>
                                      </p:cBhvr>
                                    </p:animEffect>
                                  </p:childTnLst>
                                </p:cTn>
                              </p:par>
                              <p:par>
                                <p:cTn id="29" presetID="53" presetClass="entr" presetSubtype="16" fill="hold" nodeType="withEffect">
                                  <p:stCondLst>
                                    <p:cond delay="0"/>
                                  </p:stCondLst>
                                  <p:childTnLst>
                                    <p:set>
                                      <p:cBhvr>
                                        <p:cTn id="30" dur="1" fill="hold">
                                          <p:stCondLst>
                                            <p:cond delay="0"/>
                                          </p:stCondLst>
                                        </p:cTn>
                                        <p:tgtEl>
                                          <p:spTgt spid="9">
                                            <p:txEl>
                                              <p:pRg st="3" end="3"/>
                                            </p:txEl>
                                          </p:spTgt>
                                        </p:tgtEl>
                                        <p:attrNameLst>
                                          <p:attrName>style.visibility</p:attrName>
                                        </p:attrNameLst>
                                      </p:cBhvr>
                                      <p:to>
                                        <p:strVal val="visible"/>
                                      </p:to>
                                    </p:set>
                                    <p:anim calcmode="lin" valueType="num">
                                      <p:cBhvr>
                                        <p:cTn id="31" dur="500" fill="hold"/>
                                        <p:tgtEl>
                                          <p:spTgt spid="9">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9">
                                            <p:txEl>
                                              <p:pRg st="3" end="3"/>
                                            </p:txEl>
                                          </p:spTgt>
                                        </p:tgtEl>
                                        <p:attrNameLst>
                                          <p:attrName>ppt_h</p:attrName>
                                        </p:attrNameLst>
                                      </p:cBhvr>
                                      <p:tavLst>
                                        <p:tav tm="0">
                                          <p:val>
                                            <p:fltVal val="0"/>
                                          </p:val>
                                        </p:tav>
                                        <p:tav tm="100000">
                                          <p:val>
                                            <p:strVal val="#ppt_h"/>
                                          </p:val>
                                        </p:tav>
                                      </p:tavLst>
                                    </p:anim>
                                    <p:animEffect transition="in" filter="fade">
                                      <p:cBhvr>
                                        <p:cTn id="33" dur="500"/>
                                        <p:tgtEl>
                                          <p:spTgt spid="9">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9">
                                            <p:txEl>
                                              <p:pRg st="4" end="4"/>
                                            </p:txEl>
                                          </p:spTgt>
                                        </p:tgtEl>
                                        <p:attrNameLst>
                                          <p:attrName>style.visibility</p:attrName>
                                        </p:attrNameLst>
                                      </p:cBhvr>
                                      <p:to>
                                        <p:strVal val="visible"/>
                                      </p:to>
                                    </p:set>
                                    <p:anim calcmode="lin" valueType="num">
                                      <p:cBhvr>
                                        <p:cTn id="38" dur="500" fill="hold"/>
                                        <p:tgtEl>
                                          <p:spTgt spid="9">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9">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custDataLst>
              <p:tags r:id="rId1"/>
            </p:custDataLst>
          </p:nvPr>
        </p:nvSpPr>
        <p:spPr>
          <a:xfrm>
            <a:off x="1066800" y="373439"/>
            <a:ext cx="10058400" cy="734190"/>
          </a:xfrm>
        </p:spPr>
        <p:txBody>
          <a:bodyPr>
            <a:noAutofit/>
          </a:bodyPr>
          <a:lstStyle/>
          <a:p>
            <a:pPr algn="ctr"/>
            <a:r>
              <a:rPr lang="en-US" sz="5400" b="1" u="sng" dirty="0">
                <a:solidFill>
                  <a:schemeClr val="tx1"/>
                </a:solidFill>
                <a:latin typeface="Garamond" panose="02020404030301010803" pitchFamily="18" charset="0"/>
              </a:rPr>
              <a:t>Tallying Valid Write-In Votes</a:t>
            </a:r>
          </a:p>
        </p:txBody>
      </p:sp>
      <p:pic>
        <p:nvPicPr>
          <p:cNvPr id="7" name="Picture 6"/>
          <p:cNvPicPr>
            <a:picLocks noChangeAspect="1"/>
          </p:cNvPicPr>
          <p:nvPr/>
        </p:nvPicPr>
        <p:blipFill>
          <a:blip r:embed="rId10"/>
          <a:stretch>
            <a:fillRect/>
          </a:stretch>
        </p:blipFill>
        <p:spPr>
          <a:xfrm>
            <a:off x="509180" y="1399196"/>
            <a:ext cx="5073863" cy="3394744"/>
          </a:xfrm>
          <a:prstGeom prst="rect">
            <a:avLst/>
          </a:prstGeom>
          <a:ln>
            <a:solidFill>
              <a:schemeClr val="tx1"/>
            </a:solidFill>
          </a:ln>
          <a:effectLst/>
        </p:spPr>
      </p:pic>
      <p:pic>
        <p:nvPicPr>
          <p:cNvPr id="8" name="Picture 7"/>
          <p:cNvPicPr>
            <a:picLocks noChangeAspect="1"/>
          </p:cNvPicPr>
          <p:nvPr/>
        </p:nvPicPr>
        <p:blipFill>
          <a:blip r:embed="rId11"/>
          <a:stretch>
            <a:fillRect/>
          </a:stretch>
        </p:blipFill>
        <p:spPr>
          <a:xfrm>
            <a:off x="6622354" y="1399196"/>
            <a:ext cx="5087542" cy="3394744"/>
          </a:xfrm>
          <a:prstGeom prst="rect">
            <a:avLst/>
          </a:prstGeom>
          <a:ln>
            <a:solidFill>
              <a:schemeClr val="tx1"/>
            </a:solidFill>
          </a:ln>
          <a:effectLst/>
        </p:spPr>
      </p:pic>
      <p:sp>
        <p:nvSpPr>
          <p:cNvPr id="2" name="Oval 1"/>
          <p:cNvSpPr/>
          <p:nvPr>
            <p:custDataLst>
              <p:tags r:id="rId2"/>
            </p:custDataLst>
          </p:nvPr>
        </p:nvSpPr>
        <p:spPr>
          <a:xfrm>
            <a:off x="275422" y="3096568"/>
            <a:ext cx="1983036" cy="179492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custDataLst>
              <p:tags r:id="rId3"/>
            </p:custDataLst>
          </p:nvPr>
        </p:nvSpPr>
        <p:spPr>
          <a:xfrm>
            <a:off x="6266761" y="3096568"/>
            <a:ext cx="1983036" cy="179492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custDataLst>
              <p:tags r:id="rId4"/>
            </p:custDataLst>
          </p:nvPr>
        </p:nvSpPr>
        <p:spPr>
          <a:xfrm>
            <a:off x="864771" y="4793940"/>
            <a:ext cx="4362679" cy="1569660"/>
          </a:xfrm>
          <a:prstGeom prst="rect">
            <a:avLst/>
          </a:prstGeom>
          <a:noFill/>
        </p:spPr>
        <p:txBody>
          <a:bodyPr wrap="square" rtlCol="0">
            <a:spAutoFit/>
          </a:bodyPr>
          <a:lstStyle/>
          <a:p>
            <a:pPr algn="ctr"/>
            <a:r>
              <a:rPr lang="en-US" sz="3200" dirty="0">
                <a:latin typeface="Garamond" panose="02020404030301010803" pitchFamily="18" charset="0"/>
              </a:rPr>
              <a:t>If there is a valid write-in vote, tally it appropriately on this sheet.</a:t>
            </a:r>
          </a:p>
        </p:txBody>
      </p:sp>
      <p:sp>
        <p:nvSpPr>
          <p:cNvPr id="14" name="TextBox 13"/>
          <p:cNvSpPr txBox="1"/>
          <p:nvPr>
            <p:custDataLst>
              <p:tags r:id="rId5"/>
            </p:custDataLst>
          </p:nvPr>
        </p:nvSpPr>
        <p:spPr>
          <a:xfrm>
            <a:off x="6984785" y="4793940"/>
            <a:ext cx="4362679" cy="1569660"/>
          </a:xfrm>
          <a:prstGeom prst="rect">
            <a:avLst/>
          </a:prstGeom>
          <a:noFill/>
        </p:spPr>
        <p:txBody>
          <a:bodyPr wrap="square" rtlCol="0">
            <a:spAutoFit/>
          </a:bodyPr>
          <a:lstStyle/>
          <a:p>
            <a:pPr algn="ctr"/>
            <a:r>
              <a:rPr lang="en-US" sz="3200" dirty="0">
                <a:latin typeface="Garamond" panose="02020404030301010803" pitchFamily="18" charset="0"/>
              </a:rPr>
              <a:t>If there are no write-in votes, write NONE across this sheet. </a:t>
            </a:r>
          </a:p>
        </p:txBody>
      </p:sp>
      <p:sp>
        <p:nvSpPr>
          <p:cNvPr id="4" name="TextBox 3"/>
          <p:cNvSpPr txBox="1"/>
          <p:nvPr>
            <p:custDataLst>
              <p:tags r:id="rId6"/>
            </p:custDataLst>
          </p:nvPr>
        </p:nvSpPr>
        <p:spPr>
          <a:xfrm>
            <a:off x="8256054" y="2121500"/>
            <a:ext cx="3453842" cy="1200329"/>
          </a:xfrm>
          <a:prstGeom prst="rect">
            <a:avLst/>
          </a:prstGeom>
          <a:noFill/>
        </p:spPr>
        <p:txBody>
          <a:bodyPr wrap="square" rtlCol="0">
            <a:spAutoFit/>
          </a:bodyPr>
          <a:lstStyle/>
          <a:p>
            <a:pPr algn="ctr"/>
            <a:r>
              <a:rPr lang="en-US" sz="7200" b="1" u="sng" dirty="0">
                <a:latin typeface="Garamond" panose="02020404030301010803" pitchFamily="18" charset="0"/>
              </a:rPr>
              <a:t>NONE</a:t>
            </a:r>
          </a:p>
        </p:txBody>
      </p:sp>
      <p:sp>
        <p:nvSpPr>
          <p:cNvPr id="6" name="Slide Number Placeholder 5"/>
          <p:cNvSpPr>
            <a:spLocks noGrp="1"/>
          </p:cNvSpPr>
          <p:nvPr>
            <p:ph type="sldNum" sz="quarter" idx="12"/>
            <p:custDataLst>
              <p:tags r:id="rId7"/>
            </p:custDataLst>
          </p:nvPr>
        </p:nvSpPr>
        <p:spPr/>
        <p:txBody>
          <a:bodyPr/>
          <a:lstStyle/>
          <a:p>
            <a:fld id="{50486F06-4819-45BA-8750-4CD5FE3F55F9}" type="slidenum">
              <a:rPr lang="en-US" smtClean="0"/>
              <a:t>84</a:t>
            </a:fld>
            <a:endParaRPr lang="en-US"/>
          </a:p>
        </p:txBody>
      </p:sp>
    </p:spTree>
    <p:extLst>
      <p:ext uri="{BB962C8B-B14F-4D97-AF65-F5344CB8AC3E}">
        <p14:creationId xmlns:p14="http://schemas.microsoft.com/office/powerpoint/2010/main" val="34036453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3" grpId="0"/>
      <p:bldP spid="14" grpId="0"/>
      <p:bldP spid="4"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a:off x="0" y="1"/>
            <a:ext cx="12192000" cy="1737360"/>
          </a:xfrm>
        </p:spPr>
        <p:txBody>
          <a:bodyPr>
            <a:normAutofit/>
          </a:bodyPr>
          <a:lstStyle/>
          <a:p>
            <a:pPr algn="ctr"/>
            <a:r>
              <a:rPr lang="en-US" b="1" dirty="0">
                <a:solidFill>
                  <a:schemeClr val="tx1"/>
                </a:solidFill>
                <a:latin typeface="Garamond" panose="02020404030301010803" pitchFamily="18" charset="0"/>
              </a:rPr>
              <a:t>Review checklist provided by your Election Authority and return proper materials</a:t>
            </a:r>
          </a:p>
        </p:txBody>
      </p:sp>
      <p:sp>
        <p:nvSpPr>
          <p:cNvPr id="5" name="Content Placeholder 4"/>
          <p:cNvSpPr>
            <a:spLocks noGrp="1"/>
          </p:cNvSpPr>
          <p:nvPr>
            <p:ph sz="half" idx="1"/>
            <p:custDataLst>
              <p:tags r:id="rId2"/>
            </p:custDataLst>
          </p:nvPr>
        </p:nvSpPr>
        <p:spPr>
          <a:xfrm>
            <a:off x="1097280" y="1988953"/>
            <a:ext cx="4937760" cy="4023360"/>
          </a:xfrm>
        </p:spPr>
        <p:txBody>
          <a:bodyPr>
            <a:normAutofit/>
          </a:bodyPr>
          <a:lstStyle/>
          <a:p>
            <a:pPr>
              <a:buFont typeface="Wingdings" panose="05000000000000000000" pitchFamily="2" charset="2"/>
              <a:buChar char="ü"/>
            </a:pPr>
            <a:r>
              <a:rPr lang="en-US" sz="2800" dirty="0">
                <a:solidFill>
                  <a:schemeClr val="tx1"/>
                </a:solidFill>
                <a:latin typeface="Garamond" panose="02020404030301010803" pitchFamily="18" charset="0"/>
              </a:rPr>
              <a:t>Tabulator Memory Card/Ballot Sheets/Tape </a:t>
            </a:r>
          </a:p>
          <a:p>
            <a:pPr>
              <a:buFont typeface="Wingdings" panose="05000000000000000000" pitchFamily="2" charset="2"/>
              <a:buChar char="ü"/>
            </a:pPr>
            <a:r>
              <a:rPr lang="en-US" sz="2800" dirty="0">
                <a:solidFill>
                  <a:schemeClr val="tx1"/>
                </a:solidFill>
                <a:latin typeface="Garamond" panose="02020404030301010803" pitchFamily="18" charset="0"/>
              </a:rPr>
              <a:t>Touch Screen Memory Card/Canister/Tape</a:t>
            </a:r>
          </a:p>
          <a:p>
            <a:pPr>
              <a:buFont typeface="Wingdings" panose="05000000000000000000" pitchFamily="2" charset="2"/>
              <a:buChar char="ü"/>
            </a:pPr>
            <a:r>
              <a:rPr lang="en-US" sz="2800" dirty="0">
                <a:solidFill>
                  <a:schemeClr val="tx1"/>
                </a:solidFill>
                <a:latin typeface="Garamond" panose="02020404030301010803" pitchFamily="18" charset="0"/>
              </a:rPr>
              <a:t>Envelope with Write-In Tally Sheets</a:t>
            </a:r>
          </a:p>
          <a:p>
            <a:pPr>
              <a:buFont typeface="Wingdings" panose="05000000000000000000" pitchFamily="2" charset="2"/>
              <a:buChar char="ü"/>
            </a:pPr>
            <a:r>
              <a:rPr lang="en-US" sz="2800" dirty="0">
                <a:solidFill>
                  <a:schemeClr val="tx1"/>
                </a:solidFill>
                <a:latin typeface="Garamond" panose="02020404030301010803" pitchFamily="18" charset="0"/>
              </a:rPr>
              <a:t>Spindled Applications to Vote</a:t>
            </a:r>
          </a:p>
          <a:p>
            <a:pPr marL="0" indent="0">
              <a:buNone/>
            </a:pPr>
            <a:endParaRPr lang="en-US" dirty="0">
              <a:solidFill>
                <a:schemeClr val="tx1"/>
              </a:solidFill>
              <a:latin typeface="Garamond" panose="02020404030301010803" pitchFamily="18" charset="0"/>
            </a:endParaRPr>
          </a:p>
        </p:txBody>
      </p:sp>
      <p:sp>
        <p:nvSpPr>
          <p:cNvPr id="6" name="Content Placeholder 5"/>
          <p:cNvSpPr>
            <a:spLocks noGrp="1"/>
          </p:cNvSpPr>
          <p:nvPr>
            <p:ph sz="half" idx="2"/>
            <p:custDataLst>
              <p:tags r:id="rId3"/>
            </p:custDataLst>
          </p:nvPr>
        </p:nvSpPr>
        <p:spPr>
          <a:xfrm>
            <a:off x="6217920" y="1988953"/>
            <a:ext cx="4937760" cy="4023360"/>
          </a:xfrm>
        </p:spPr>
        <p:txBody>
          <a:bodyPr>
            <a:normAutofit/>
          </a:bodyPr>
          <a:lstStyle/>
          <a:p>
            <a:pPr>
              <a:buFont typeface="Wingdings" panose="05000000000000000000" pitchFamily="2" charset="2"/>
              <a:buChar char="ü"/>
            </a:pPr>
            <a:r>
              <a:rPr lang="en-US" sz="2800" dirty="0">
                <a:solidFill>
                  <a:schemeClr val="tx1"/>
                </a:solidFill>
                <a:latin typeface="Garamond" panose="02020404030301010803" pitchFamily="18" charset="0"/>
              </a:rPr>
              <a:t>Statement of Ballots</a:t>
            </a:r>
          </a:p>
          <a:p>
            <a:pPr>
              <a:buFont typeface="Wingdings" panose="05000000000000000000" pitchFamily="2" charset="2"/>
              <a:buChar char="ü"/>
            </a:pPr>
            <a:r>
              <a:rPr lang="en-US" sz="2800" dirty="0">
                <a:solidFill>
                  <a:schemeClr val="tx1"/>
                </a:solidFill>
                <a:latin typeface="Garamond" panose="02020404030301010803" pitchFamily="18" charset="0"/>
              </a:rPr>
              <a:t>Signature Roster or </a:t>
            </a:r>
            <a:r>
              <a:rPr lang="en-US" sz="2800" dirty="0" err="1">
                <a:solidFill>
                  <a:schemeClr val="tx1"/>
                </a:solidFill>
                <a:latin typeface="Garamond" panose="02020404030301010803" pitchFamily="18" charset="0"/>
              </a:rPr>
              <a:t>Pollbooks</a:t>
            </a:r>
            <a:endParaRPr lang="en-US" sz="2800" dirty="0">
              <a:solidFill>
                <a:schemeClr val="tx1"/>
              </a:solidFill>
              <a:latin typeface="Garamond" panose="02020404030301010803" pitchFamily="18" charset="0"/>
            </a:endParaRPr>
          </a:p>
          <a:p>
            <a:pPr>
              <a:buFont typeface="Wingdings" panose="05000000000000000000" pitchFamily="2" charset="2"/>
              <a:buChar char="ü"/>
            </a:pPr>
            <a:r>
              <a:rPr lang="en-US" sz="2800" dirty="0">
                <a:solidFill>
                  <a:schemeClr val="tx1"/>
                </a:solidFill>
                <a:latin typeface="Garamond" panose="02020404030301010803" pitchFamily="18" charset="0"/>
              </a:rPr>
              <a:t>Voted Provisional Ballots</a:t>
            </a:r>
          </a:p>
          <a:p>
            <a:pPr>
              <a:buFont typeface="Wingdings" panose="05000000000000000000" pitchFamily="2" charset="2"/>
              <a:buChar char="ü"/>
            </a:pPr>
            <a:r>
              <a:rPr lang="en-US" sz="2800" dirty="0">
                <a:solidFill>
                  <a:schemeClr val="tx1"/>
                </a:solidFill>
                <a:latin typeface="Garamond" panose="02020404030301010803" pitchFamily="18" charset="0"/>
              </a:rPr>
              <a:t>Completed Expense Sheets</a:t>
            </a:r>
          </a:p>
        </p:txBody>
      </p:sp>
      <p:sp>
        <p:nvSpPr>
          <p:cNvPr id="7" name="TextBox 6"/>
          <p:cNvSpPr txBox="1"/>
          <p:nvPr>
            <p:custDataLst>
              <p:tags r:id="rId4"/>
            </p:custDataLst>
          </p:nvPr>
        </p:nvSpPr>
        <p:spPr>
          <a:xfrm>
            <a:off x="6096000" y="4442653"/>
            <a:ext cx="5316740" cy="1569660"/>
          </a:xfrm>
          <a:prstGeom prst="rect">
            <a:avLst/>
          </a:prstGeom>
          <a:noFill/>
          <a:ln w="19050">
            <a:solidFill>
              <a:srgbClr val="C00000"/>
            </a:solidFill>
          </a:ln>
        </p:spPr>
        <p:txBody>
          <a:bodyPr wrap="square" rtlCol="0">
            <a:spAutoFit/>
          </a:bodyPr>
          <a:lstStyle/>
          <a:p>
            <a:pPr algn="ctr"/>
            <a:r>
              <a:rPr lang="en-US" sz="3200" b="1" cap="small" dirty="0">
                <a:latin typeface="Garamond" panose="02020404030301010803" pitchFamily="18" charset="0"/>
              </a:rPr>
              <a:t>Follow your Election Authority’s Instructions on Materials to Return! </a:t>
            </a:r>
          </a:p>
        </p:txBody>
      </p:sp>
      <p:sp>
        <p:nvSpPr>
          <p:cNvPr id="8" name="Slide Number Placeholder 7"/>
          <p:cNvSpPr>
            <a:spLocks noGrp="1"/>
          </p:cNvSpPr>
          <p:nvPr>
            <p:ph type="sldNum" sz="quarter" idx="12"/>
            <p:custDataLst>
              <p:tags r:id="rId5"/>
            </p:custDataLst>
          </p:nvPr>
        </p:nvSpPr>
        <p:spPr/>
        <p:txBody>
          <a:bodyPr/>
          <a:lstStyle/>
          <a:p>
            <a:fld id="{50486F06-4819-45BA-8750-4CD5FE3F55F9}" type="slidenum">
              <a:rPr lang="en-US" smtClean="0"/>
              <a:t>85</a:t>
            </a:fld>
            <a:endParaRPr lang="en-US"/>
          </a:p>
        </p:txBody>
      </p:sp>
    </p:spTree>
    <p:extLst>
      <p:ext uri="{BB962C8B-B14F-4D97-AF65-F5344CB8AC3E}">
        <p14:creationId xmlns:p14="http://schemas.microsoft.com/office/powerpoint/2010/main" val="26809663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7"/>
                                        </p:tgtEl>
                                        <p:attrNameLst>
                                          <p:attrName>ppt_x</p:attrName>
                                          <p:attrName>ppt_y</p:attrName>
                                        </p:attrNameLst>
                                      </p:cBhvr>
                                    </p:animMotion>
                                    <p:animRot by="1500000">
                                      <p:cBhvr>
                                        <p:cTn id="7" dur="125" fill="hold">
                                          <p:stCondLst>
                                            <p:cond delay="0"/>
                                          </p:stCondLst>
                                        </p:cTn>
                                        <p:tgtEl>
                                          <p:spTgt spid="7"/>
                                        </p:tgtEl>
                                        <p:attrNameLst>
                                          <p:attrName>r</p:attrName>
                                        </p:attrNameLst>
                                      </p:cBhvr>
                                    </p:animRot>
                                    <p:animRot by="-1500000">
                                      <p:cBhvr>
                                        <p:cTn id="8" dur="125" fill="hold">
                                          <p:stCondLst>
                                            <p:cond delay="125"/>
                                          </p:stCondLst>
                                        </p:cTn>
                                        <p:tgtEl>
                                          <p:spTgt spid="7"/>
                                        </p:tgtEl>
                                        <p:attrNameLst>
                                          <p:attrName>r</p:attrName>
                                        </p:attrNameLst>
                                      </p:cBhvr>
                                    </p:animRot>
                                    <p:animRot by="-1500000">
                                      <p:cBhvr>
                                        <p:cTn id="9" dur="125" fill="hold">
                                          <p:stCondLst>
                                            <p:cond delay="250"/>
                                          </p:stCondLst>
                                        </p:cTn>
                                        <p:tgtEl>
                                          <p:spTgt spid="7"/>
                                        </p:tgtEl>
                                        <p:attrNameLst>
                                          <p:attrName>r</p:attrName>
                                        </p:attrNameLst>
                                      </p:cBhvr>
                                    </p:animRot>
                                    <p:animRot by="1500000">
                                      <p:cBhvr>
                                        <p:cTn id="10" dur="125" fill="hold">
                                          <p:stCondLst>
                                            <p:cond delay="375"/>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custDataLst>
              <p:tags r:id="rId1"/>
            </p:custDataLst>
          </p:nvPr>
        </p:nvSpPr>
        <p:spPr>
          <a:xfrm>
            <a:off x="1371873" y="1032686"/>
            <a:ext cx="9448255" cy="4154984"/>
          </a:xfrm>
          <a:prstGeom prst="rect">
            <a:avLst/>
          </a:prstGeom>
          <a:noFill/>
          <a:ln w="28575">
            <a:solidFill>
              <a:schemeClr val="tx1"/>
            </a:solidFill>
          </a:ln>
        </p:spPr>
        <p:txBody>
          <a:bodyPr wrap="square" rtlCol="0">
            <a:spAutoFit/>
          </a:bodyPr>
          <a:lstStyle/>
          <a:p>
            <a:pPr marL="857250" indent="-857250" algn="ctr">
              <a:buFont typeface="Wingdings" panose="05000000000000000000" pitchFamily="2" charset="2"/>
              <a:buChar char="ü"/>
            </a:pPr>
            <a:r>
              <a:rPr lang="en-US" sz="6600" cap="small" dirty="0">
                <a:latin typeface="Garamond" panose="02020404030301010803" pitchFamily="18" charset="0"/>
              </a:rPr>
              <a:t>Complete and sign all forms</a:t>
            </a:r>
          </a:p>
          <a:p>
            <a:pPr marL="857250" indent="-857250" algn="ctr">
              <a:buFont typeface="Wingdings" panose="05000000000000000000" pitchFamily="2" charset="2"/>
              <a:buChar char="ü"/>
            </a:pPr>
            <a:r>
              <a:rPr lang="en-US" sz="6600" cap="small" dirty="0">
                <a:latin typeface="Garamond" panose="02020404030301010803" pitchFamily="18" charset="0"/>
              </a:rPr>
              <a:t>Leave your polling place clean and tidy</a:t>
            </a:r>
          </a:p>
        </p:txBody>
      </p:sp>
      <p:sp>
        <p:nvSpPr>
          <p:cNvPr id="7" name="Slide Number Placeholder 6"/>
          <p:cNvSpPr>
            <a:spLocks noGrp="1"/>
          </p:cNvSpPr>
          <p:nvPr>
            <p:ph type="sldNum" sz="quarter" idx="12"/>
            <p:custDataLst>
              <p:tags r:id="rId2"/>
            </p:custDataLst>
          </p:nvPr>
        </p:nvSpPr>
        <p:spPr/>
        <p:txBody>
          <a:bodyPr/>
          <a:lstStyle/>
          <a:p>
            <a:fld id="{50486F06-4819-45BA-8750-4CD5FE3F55F9}" type="slidenum">
              <a:rPr lang="en-US" smtClean="0"/>
              <a:t>86</a:t>
            </a:fld>
            <a:endParaRPr lang="en-US"/>
          </a:p>
        </p:txBody>
      </p:sp>
    </p:spTree>
    <p:extLst>
      <p:ext uri="{BB962C8B-B14F-4D97-AF65-F5344CB8AC3E}">
        <p14:creationId xmlns:p14="http://schemas.microsoft.com/office/powerpoint/2010/main" val="21789133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custDataLst>
              <p:tags r:id="rId1"/>
            </p:custDataLst>
          </p:nvPr>
        </p:nvSpPr>
        <p:spPr>
          <a:xfrm>
            <a:off x="1066800" y="286603"/>
            <a:ext cx="10058400" cy="1450757"/>
          </a:xfrm>
        </p:spPr>
        <p:txBody>
          <a:bodyPr>
            <a:normAutofit/>
          </a:bodyPr>
          <a:lstStyle/>
          <a:p>
            <a:pPr algn="ctr"/>
            <a:r>
              <a:rPr lang="en-US" sz="7200" b="1" dirty="0">
                <a:solidFill>
                  <a:schemeClr val="tx1"/>
                </a:solidFill>
                <a:latin typeface="Garamond" panose="02020404030301010803" pitchFamily="18" charset="0"/>
              </a:rPr>
              <a:t>Returning Materials</a:t>
            </a:r>
          </a:p>
        </p:txBody>
      </p:sp>
      <p:sp>
        <p:nvSpPr>
          <p:cNvPr id="5" name="TextBox 4"/>
          <p:cNvSpPr txBox="1"/>
          <p:nvPr>
            <p:custDataLst>
              <p:tags r:id="rId2"/>
            </p:custDataLst>
          </p:nvPr>
        </p:nvSpPr>
        <p:spPr>
          <a:xfrm>
            <a:off x="1434935" y="2532753"/>
            <a:ext cx="9322130" cy="2308324"/>
          </a:xfrm>
          <a:prstGeom prst="rect">
            <a:avLst/>
          </a:prstGeom>
          <a:noFill/>
        </p:spPr>
        <p:txBody>
          <a:bodyPr wrap="square" rtlCol="0">
            <a:spAutoFit/>
          </a:bodyPr>
          <a:lstStyle/>
          <a:p>
            <a:pPr algn="ctr"/>
            <a:r>
              <a:rPr lang="en-US" sz="3600" dirty="0">
                <a:latin typeface="Garamond" panose="02020404030301010803" pitchFamily="18" charset="0"/>
              </a:rPr>
              <a:t>Two eligible judges, one from each political party, will deliver the materials </a:t>
            </a:r>
            <a:r>
              <a:rPr lang="en-US" sz="3600" b="1" u="sng" dirty="0">
                <a:solidFill>
                  <a:srgbClr val="C00000"/>
                </a:solidFill>
                <a:latin typeface="Garamond" panose="02020404030301010803" pitchFamily="18" charset="0"/>
              </a:rPr>
              <a:t>DIRECTLY</a:t>
            </a:r>
            <a:r>
              <a:rPr lang="en-US" sz="3600" dirty="0">
                <a:latin typeface="Garamond" panose="02020404030301010803" pitchFamily="18" charset="0"/>
              </a:rPr>
              <a:t> to the Election Authority’s office when everything is done so the EA can close out the election. </a:t>
            </a:r>
          </a:p>
        </p:txBody>
      </p:sp>
      <p:sp>
        <p:nvSpPr>
          <p:cNvPr id="4" name="Slide Number Placeholder 3"/>
          <p:cNvSpPr>
            <a:spLocks noGrp="1"/>
          </p:cNvSpPr>
          <p:nvPr>
            <p:ph type="sldNum" sz="quarter" idx="12"/>
            <p:custDataLst>
              <p:tags r:id="rId3"/>
            </p:custDataLst>
          </p:nvPr>
        </p:nvSpPr>
        <p:spPr/>
        <p:txBody>
          <a:bodyPr/>
          <a:lstStyle/>
          <a:p>
            <a:fld id="{50486F06-4819-45BA-8750-4CD5FE3F55F9}" type="slidenum">
              <a:rPr lang="en-US" smtClean="0"/>
              <a:t>87</a:t>
            </a:fld>
            <a:endParaRPr lang="en-US"/>
          </a:p>
        </p:txBody>
      </p:sp>
    </p:spTree>
    <p:extLst>
      <p:ext uri="{BB962C8B-B14F-4D97-AF65-F5344CB8AC3E}">
        <p14:creationId xmlns:p14="http://schemas.microsoft.com/office/powerpoint/2010/main" val="20730595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6"/>
          <a:stretch>
            <a:fillRect/>
          </a:stretch>
        </p:blipFill>
        <p:spPr>
          <a:xfrm>
            <a:off x="3049205" y="3271695"/>
            <a:ext cx="6093590" cy="3046795"/>
          </a:xfrm>
          <a:prstGeom prst="rect">
            <a:avLst/>
          </a:prstGeom>
          <a:ln>
            <a:solidFill>
              <a:schemeClr val="tx1"/>
            </a:solidFill>
          </a:ln>
        </p:spPr>
      </p:pic>
      <p:sp>
        <p:nvSpPr>
          <p:cNvPr id="4" name="TextBox 3"/>
          <p:cNvSpPr txBox="1"/>
          <p:nvPr>
            <p:custDataLst>
              <p:tags r:id="rId1"/>
            </p:custDataLst>
          </p:nvPr>
        </p:nvSpPr>
        <p:spPr>
          <a:xfrm>
            <a:off x="853807" y="211774"/>
            <a:ext cx="10484386" cy="1323439"/>
          </a:xfrm>
          <a:prstGeom prst="rect">
            <a:avLst/>
          </a:prstGeom>
          <a:noFill/>
        </p:spPr>
        <p:txBody>
          <a:bodyPr wrap="square" rtlCol="0">
            <a:spAutoFit/>
          </a:bodyPr>
          <a:lstStyle/>
          <a:p>
            <a:pPr algn="ctr"/>
            <a:r>
              <a:rPr lang="en-US" sz="4000" b="1" u="sng" dirty="0">
                <a:latin typeface="Garamond" panose="02020404030301010803" pitchFamily="18" charset="0"/>
              </a:rPr>
              <a:t>Your Election Authority certifies the official election results!</a:t>
            </a:r>
          </a:p>
        </p:txBody>
      </p:sp>
      <p:sp>
        <p:nvSpPr>
          <p:cNvPr id="5" name="Slide Number Placeholder 4"/>
          <p:cNvSpPr>
            <a:spLocks noGrp="1"/>
          </p:cNvSpPr>
          <p:nvPr>
            <p:ph type="sldNum" sz="quarter" idx="12"/>
            <p:custDataLst>
              <p:tags r:id="rId2"/>
            </p:custDataLst>
          </p:nvPr>
        </p:nvSpPr>
        <p:spPr/>
        <p:txBody>
          <a:bodyPr/>
          <a:lstStyle/>
          <a:p>
            <a:fld id="{50486F06-4819-45BA-8750-4CD5FE3F55F9}" type="slidenum">
              <a:rPr lang="en-US" smtClean="0"/>
              <a:t>88</a:t>
            </a:fld>
            <a:endParaRPr lang="en-US"/>
          </a:p>
        </p:txBody>
      </p:sp>
      <p:sp>
        <p:nvSpPr>
          <p:cNvPr id="2" name="Rectangle 1"/>
          <p:cNvSpPr/>
          <p:nvPr>
            <p:custDataLst>
              <p:tags r:id="rId3"/>
            </p:custDataLst>
          </p:nvPr>
        </p:nvSpPr>
        <p:spPr>
          <a:xfrm>
            <a:off x="2857959" y="1535213"/>
            <a:ext cx="6476082" cy="1384995"/>
          </a:xfrm>
          <a:prstGeom prst="rect">
            <a:avLst/>
          </a:prstGeom>
        </p:spPr>
        <p:txBody>
          <a:bodyPr wrap="square">
            <a:spAutoFit/>
          </a:bodyPr>
          <a:lstStyle/>
          <a:p>
            <a:pPr marL="285750" indent="-285750" algn="ctr">
              <a:buFont typeface="Wingdings" panose="05000000000000000000" pitchFamily="2" charset="2"/>
              <a:buChar char="ü"/>
            </a:pPr>
            <a:r>
              <a:rPr lang="en-US" sz="2800" dirty="0">
                <a:latin typeface="Garamond" panose="02020404030301010803" pitchFamily="18" charset="0"/>
              </a:rPr>
              <a:t>Missing Vote by Mail ballots</a:t>
            </a:r>
          </a:p>
          <a:p>
            <a:pPr marL="285750" indent="-285750" algn="ctr">
              <a:buFont typeface="Wingdings" panose="05000000000000000000" pitchFamily="2" charset="2"/>
              <a:buChar char="ü"/>
            </a:pPr>
            <a:r>
              <a:rPr lang="en-US" sz="2800" dirty="0">
                <a:latin typeface="Garamond" panose="02020404030301010803" pitchFamily="18" charset="0"/>
              </a:rPr>
              <a:t>Missing Early Vote counts</a:t>
            </a:r>
          </a:p>
          <a:p>
            <a:pPr marL="285750" indent="-285750" algn="ctr">
              <a:buFont typeface="Wingdings" panose="05000000000000000000" pitchFamily="2" charset="2"/>
              <a:buChar char="ü"/>
            </a:pPr>
            <a:r>
              <a:rPr lang="en-US" sz="2800" dirty="0">
                <a:latin typeface="Garamond" panose="02020404030301010803" pitchFamily="18" charset="0"/>
              </a:rPr>
              <a:t>Missing possible Provisional Ballot counts</a:t>
            </a:r>
          </a:p>
        </p:txBody>
      </p:sp>
    </p:spTree>
    <p:extLst>
      <p:ext uri="{BB962C8B-B14F-4D97-AF65-F5344CB8AC3E}">
        <p14:creationId xmlns:p14="http://schemas.microsoft.com/office/powerpoint/2010/main" val="22510944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style.rotation</p:attrName>
                                        </p:attrNameLst>
                                      </p:cBhvr>
                                      <p:tavLst>
                                        <p:tav tm="0">
                                          <p:val>
                                            <p:fltVal val="90"/>
                                          </p:val>
                                        </p:tav>
                                        <p:tav tm="100000">
                                          <p:val>
                                            <p:fltVal val="0"/>
                                          </p:val>
                                        </p:tav>
                                      </p:tavLst>
                                    </p:anim>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custDataLst>
              <p:tags r:id="rId1"/>
            </p:custDataLst>
          </p:nvPr>
        </p:nvSpPr>
        <p:spPr>
          <a:xfrm>
            <a:off x="1154083" y="160755"/>
            <a:ext cx="10058400" cy="1109418"/>
          </a:xfrm>
        </p:spPr>
        <p:txBody>
          <a:bodyPr>
            <a:normAutofit/>
          </a:bodyPr>
          <a:lstStyle/>
          <a:p>
            <a:pPr algn="ctr"/>
            <a:r>
              <a:rPr lang="en-US" sz="6600" b="1" dirty="0">
                <a:solidFill>
                  <a:schemeClr val="tx1"/>
                </a:solidFill>
                <a:latin typeface="Garamond" panose="02020404030301010803" pitchFamily="18" charset="0"/>
              </a:rPr>
              <a:t>Set up voting area</a:t>
            </a:r>
          </a:p>
        </p:txBody>
      </p:sp>
      <p:sp>
        <p:nvSpPr>
          <p:cNvPr id="3" name="Content Placeholder 2"/>
          <p:cNvSpPr>
            <a:spLocks noGrp="1"/>
          </p:cNvSpPr>
          <p:nvPr>
            <p:ph idx="4294967295"/>
            <p:custDataLst>
              <p:tags r:id="rId2"/>
            </p:custDataLst>
          </p:nvPr>
        </p:nvSpPr>
        <p:spPr>
          <a:xfrm>
            <a:off x="1096107" y="1915459"/>
            <a:ext cx="10058400" cy="2788793"/>
          </a:xfrm>
        </p:spPr>
        <p:txBody>
          <a:bodyPr>
            <a:noAutofit/>
          </a:bodyPr>
          <a:lstStyle/>
          <a:p>
            <a:pPr algn="ctr">
              <a:buFont typeface="Wingdings" panose="05000000000000000000" pitchFamily="2" charset="2"/>
              <a:buChar char="ü"/>
            </a:pPr>
            <a:r>
              <a:rPr lang="en-US" sz="3600" dirty="0">
                <a:solidFill>
                  <a:schemeClr val="tx1"/>
                </a:solidFill>
                <a:latin typeface="Garamond" panose="02020404030301010803" pitchFamily="18" charset="0"/>
              </a:rPr>
              <a:t>Arrange voting booths for privacy – give the voter as much privacy as possible. </a:t>
            </a:r>
          </a:p>
          <a:p>
            <a:pPr algn="ctr">
              <a:buFont typeface="Wingdings" panose="05000000000000000000" pitchFamily="2" charset="2"/>
              <a:buChar char="ü"/>
            </a:pPr>
            <a:r>
              <a:rPr lang="en-US" sz="3600" dirty="0">
                <a:solidFill>
                  <a:schemeClr val="tx1"/>
                </a:solidFill>
                <a:latin typeface="Garamond" panose="02020404030301010803" pitchFamily="18" charset="0"/>
              </a:rPr>
              <a:t>Allow for orderly flow of voter traffic in the polling place.</a:t>
            </a:r>
          </a:p>
          <a:p>
            <a:pPr algn="ctr">
              <a:buFont typeface="Wingdings" panose="05000000000000000000" pitchFamily="2" charset="2"/>
              <a:buChar char="ü"/>
            </a:pPr>
            <a:r>
              <a:rPr lang="en-US" sz="3600" dirty="0">
                <a:solidFill>
                  <a:schemeClr val="tx1"/>
                </a:solidFill>
                <a:latin typeface="Garamond" panose="02020404030301010803" pitchFamily="18" charset="0"/>
              </a:rPr>
              <a:t>Reminder: Tabulator(s) must be in full view of election judges! </a:t>
            </a:r>
          </a:p>
        </p:txBody>
      </p:sp>
      <p:cxnSp>
        <p:nvCxnSpPr>
          <p:cNvPr id="8" name="Straight Connector 7"/>
          <p:cNvCxnSpPr/>
          <p:nvPr/>
        </p:nvCxnSpPr>
        <p:spPr>
          <a:xfrm>
            <a:off x="1547446" y="1269267"/>
            <a:ext cx="915572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custDataLst>
              <p:tags r:id="rId3"/>
            </p:custDataLst>
          </p:nvPr>
        </p:nvSpPr>
        <p:spPr/>
        <p:txBody>
          <a:bodyPr/>
          <a:lstStyle/>
          <a:p>
            <a:fld id="{50486F06-4819-45BA-8750-4CD5FE3F55F9}" type="slidenum">
              <a:rPr lang="en-US" smtClean="0"/>
              <a:t>9</a:t>
            </a:fld>
            <a:endParaRPr lang="en-US"/>
          </a:p>
        </p:txBody>
      </p:sp>
    </p:spTree>
    <p:extLst>
      <p:ext uri="{BB962C8B-B14F-4D97-AF65-F5344CB8AC3E}">
        <p14:creationId xmlns:p14="http://schemas.microsoft.com/office/powerpoint/2010/main" val="17669605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559"/>
  <p:tag name="MMPROD_THEME_BG_IMAGE" val=""/>
  <p:tag name="MMPROD_TAG_VCONFIG" val="PD94bWwgdmVyc2lvbj0iMS4wIj8+DQo8Y29uZmlndXJhdGlvbj4NCgk8YnJhbmRpbmc+DQoJCTx1aWZvbnQgbmFtZT0iRk9OVF9OT1RFU19URVhUIiB2YWx1ZT0iVmVyZGFuYSw5LGZhbHNlLGZhbHNlLGZhbHNlIi8+DQoJPC9icmFuZGluZz4NCgk8Y29sb3JzPg0KCQk8dWljb2xvciBuYW1lPSJwcmltYXJ5IiB2YWx1ZT0iMHg2Rjg0ODgiLz4NCgkJPHVpY29sb3IgbmFtZT0iZ2xvdyIgdmFsdWU9IjB4NjA5NzczIi8+DQoJCTx1aWNvbG9yIG5hbWU9InRleHQiIHZhbHVlPSIweEZGRkZGRiIvPg0KCQk8dWljb2xvciBuYW1lPSJsaWdodCIgdmFsdWU9IjB4NEU1RDYwIi8+DQoJCTx1aWNvbG9yIG5hbWU9InNoYWRvdyIgdmFsdWU9IjB4MDAwMDAwIi8+DQoJCTx1aWNvbG9yIG5hbWU9ImJhY2tncm91bmQiIHZhbHVlPSIweDcyNzk3MSIvPg0KCTwvY29sb3JzPg0KCTxsYXlvdXQ+DQoJCTx1aXNob3cgbmFtZT0icHJlc2VudGF0aW9udGl0bGUiIHZhbHVlPSJ0cnVlIi8+PHVpc2hvdyBuYW1lPSJwcmVzZW50ZXJwaG90byIgdmFsdWU9InRydWUiLz48dWlzaG93IG5hbWU9InByZXNlbnRlcm5hbWUiIHZhbHVlPSJ0cnVlIi8+PHVpc2hvdyBuYW1lPSJwcmVzZW50ZXJ0aXRsZSIgdmFsdWU9InRydWUiLz48dWlzaG93IG5hbWU9InByZXNlbnRlcmVtYWlsIiB2YWx1ZT0idHJ1ZSIvPjx1aXNob3cgbmFtZT0icHJlc2VudGVyYmlvIiB2YWx1ZT0idHJ1ZSIvPjx1aXNob3cgbmFtZT0iY29tcGFueWxvZ28iIHZhbHVlPSJ0cnVlIi8+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PHVpc2hvdyBuYW1lPSJ2aWV3Y2hhbmdlIiB2YWx1ZT0idHJ1ZSIvPjx1aXNob3cgbmFtZT0iYWx3YXlzU2NydW5jaCIgdmFsdWU9ImZhbHNlIi8+PHVpc2hvdyBuYW1lPSJpbml0aWFsZGlzcGxheW1vZGVpc25vcm1hbCIgdmFsdWU9InRydWUiLz48dWlyZXBsYWNlIG5hbWU9ImxvZ28iIHZhbHVlPSIiLz48dWlyZXBsYWNlIG5hbWU9ImJnaW1hZ2UiIHZhbHVlPSIiLz48dWlyZXBsYWNlIG5hbWU9ImluaXRpYWx0YWIiIHZhbHVlPSJvdXRsaW5lIi8+PHVpc2hvdyBuYW1lPSJjY3RleHRoaWdobGlnaHRpbmciIHZhbHVlPSJ0cnVlIi8+DQoJPC9sYXlvdXQ+DQoJPHByZWxvYWRlcj48c2V0Qm9vbCBuYW1lPSJkaXNhYmxlQXNzZXRQcmVsb2FkZXIiIHZhbHVlPSJ0cnVlIi8+PC9wcmVsb2FkZXI+PGxhbmd1YWdlIGlkPSJlb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IS0tIHN1YnN0aXR1dGlvbjogJW4gPT0gc2xpZGUgbnVtYmVyIC0tPg0KCQk8IS0tIHN1YnN0aXR1dGlvbjogJXQgPT0gdG90YWwgc2xpZGUgY291bnQgLS0+DQoJCTx1aXRleHQgbmFtZT0iU0NSVUJCQVJTVEFUVVNfU0xJREVJTkZPIiB2YWx1ZT0iU2xpZGUgJW4gLyAldCB8ICIvPg0KCQk8dWl0ZXh0IG5hbWU9IlNDUlVCQkFSU1RBVFVTX1NUT1BQRUQiIHZhbHVlPSJTdG9wcGVkIi8+DQoJCTx1aXRleHQgbmFtZT0iU0NSVUJCQVJTVEFUVVNfUExBWUlORyIgdmFsdWU9IlBsYXlpbmciLz4NCgkJPHVpdGV4dCBuYW1lPSJTQ1JVQkJBUlNUQVRVU19OT0FVRElPIiB2YWx1ZT0iTm8gQXVkaW8iLz4NCgkJPHVpdGV4dCBuYW1lPSJTQ1JVQkJBUlNUQVRVU19WSURQTEFZSU5HIiB2YWx1ZT0iVmlkZW8gUGxheWluZyIvPg0KCQk8dWl0ZXh0IG5hbWU9IlNDUlVCQkFSU1RBVFVTX0xPQURJTkciIHZhbHVlPSJMb2FkaW5nIi8+DQoJCTx1aXRleHQgbmFtZT0iU0NSVUJCQVJTVEFUVVNfQlVGRkVSSU5HIiB2YWx1ZT0iQnVmZmVyaW5nIi8+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DQoJCTx1aXRleHQgbmFtZT0iRUxBUFNFRCIgdmFsdWU9IiVtIE1pbnV0ZXMgJXMgU2Vjb25kcyBSZW1haW5pbmciLz4NCgkJPHVpdGV4dCBuYW1lPSJOT1RGT1VORCIgdmFsdWU9Ik5vdGhpbmcgRm91bmQiLz4NCgkJPHVpdGV4dCBuYW1lPSJBVFRBQ0hNRU5UUyIgdmFsdWU9IkF0dGFjaG1lbnR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jdCIvPg0KCQk8dWl0ZXh0IG5hbWU9IlRBQl9RVUlaIiB2YWx1ZT0iUXVpeiIvPg0KCQk8dWl0ZXh0IG5hbWU9IlRBQl9PVVRMSU5FIiB2YWx1ZT0iT3V0bGluZSIvPg0KCQk8dWl0ZXh0IG5hbWU9IlRBQl9USFVNQiIgdmFsdWU9IlRodW1iIi8+DQoJCTx1aXRleHQgbmFtZT0iVEFCX05PVEVTIiB2YWx1ZT0iTm90ZXMiLz4NCgkJPHVpdGV4dCBuYW1lPSJUQUJfU0VBUkNIIiB2YWx1ZT0iU2VhcmNoIi8+DQoJCTx1aXRleHQgbmFtZT0iU0xJREVfSEVBRElORyIgdmFsdWU9IlNsaWRlIFRpdGxlIi8+DQoJCTx1aXRleHQgbmFtZT0iRFVSQVRJT05fSEVBRElORyIgdmFsdWU9IkR1cmF0aW9uIi8+DQoJCTx1aXRleHQgbmFtZT0iU0VBUkNIX0hFQURJTkciIHZhbHVlPSJTZWFyY2ggZm9yIHRleHQ6Ii8+DQoJCTx1aXRleHQgbmFtZT0iVEhVTUJfSEVBRElORyIgdmFsdWU9IlNsaWRlIi8+DQoJCTx1aXRleHQgbmFtZT0iVEhVTUJfSU5GTyIgdmFsdWU9IlNsaWRlIFRpdGxlL0R1cmF0aW9uIi8+DQoJCTx1aXRleHQgbmFtZT0iQVRUQUNITkFNRV9IRUFESU5HIiB2YWx1ZT0iRmlsZSBOYW1lIi8+DQoJCTx1aXRleHQgbmFtZT0iQVRUQUNIU0laRV9IRUFESU5HIiB2YWx1ZT0iU2l6ZSIvPg0KCQk8dWl0ZXh0IG5hbWU9IlNMSURFX05PVEVTIiB2YWx1ZT0iU2xpZGUgTm90ZXMiLz4NCgkJPCEtLXF1aXogcG9kIGFuZCBtZXNzYWdlIGJveCB0ZXh0cy0tPg0KCQk8dWl0ZXh0IG5hbWU9IlFVSVpQT0RfUVVJWl9BVFRFTVBUIiB2YWx1ZT0iUXVpeiBBdHRlbXB0OiIvPg0KCQk8dWl0ZXh0IG5hbWU9IlFVSVpQT0RfUVVJWl9BVFRFTVBUX1ZBTFVFIiB2YWx1ZT0iJW4gb2YgJXQiLz4NCgkJPHVpdGV4dCBuYW1lPSJRVUlaUE9EX1FVSVpfU0NPUkUiIHZhbHVlPSJTY29yZWQ6Ii8+DQoJCTx1aXRleHQgbmFtZT0iUVVJWlBPRF9RVUlaX1BBU1NTQ09SRSIgdmFsdWU9IlBhc3NpbmcgU2NvcmU6Ii8+DQoJCTx1aXRleHQgbmFtZT0iUVVJWlBPRF9RVUlaX01BWFNDT1JFIiB2YWx1ZT0iTWF4IFNjb3JlOiIvPg0KCQk8dWl0ZXh0IG5hbWU9IlFVSVpQT0RfUVVFU0FUTVBUX1NUUiIgdmFsdWU9IkF0dGVtcHQ6ICVuIG9mICV0Ii8+DQoJCTx1aXRleHQgbmFtZT0iUVVJWlBPRF9RVUVTVFlQRV9TVFIiIHZhbHVlPSJUeXBlOiAlcyIvPg0KCQk8dWl0ZXh0IG5hbWU9IlFVSVpQT0RfUVVFU1RZUEVfR1JEIiB2YWx1ZT0iR3JhZGVkIi8+DQoJCTx1aXRleHQgbmFtZT0iUVVJWlBPRF9RVUVTVFlQRV9TVlkiIHZhbHVlPSJTdXJ2ZXkiLz4NCgkJPHVpdGV4dCBuYW1lPSJRVUlaUE9EX1FVSVpBVE1QVF9JTkYiIHZhbHVlPSJJbmZpbml0ZSIvPg0KCQk8dWl0ZXh0IG5hbWU9IlFVSVpQT0RfUVVFU0FUTVBUX0lORiIgdmFsdWU9IkluZmluaXRlIi8+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m9saWUgJW4iLz4NCgkJPCEtLSBzdWJzdGl0dXRpb246ICVuID09IHNsaWRlIG51bWJlciAtLT4NCgkJPCEtLSBzdWJzdGl0dXRpb246ICV0ID09IHRvdGFsIHNsaWRlIGNvdW50IC0tPg0KCQk8dWl0ZXh0IG5hbWU9IlNDUlVCQkFSU1RBVFVTX1NMSURFSU5GTyIgdmFsdWU9IkZvbGllICVuIC8gJXQgfCAiLz4NCgkJPHVpdGV4dCBuYW1lPSJTQ1JVQkJBUlNUQVRVU19TVE9QUEVEIiB2YWx1ZT0iQmVlbmRldCIvPg0KCQk8dWl0ZXh0IG5hbWU9IlNDUlVCQkFSU1RBVFVTX1BMQVlJTkciIHZhbHVlPSJXaWVkZXJnYWJlIi8+DQoJCTx1aXRleHQgbmFtZT0iU0NSVUJCQVJTVEFUVVNfTk9BVURJTyIgdmFsdWU9IktlaW4gQXVkaW8iLz4NCgkJPHVpdGV4dCBuYW1lPSJTQ1JVQkJBUlNUQVRVU19WSURQTEFZSU5HIiB2YWx1ZT0iVmlkZW8gd2lyZCBhYmdlc3BpZWx0Ii8+DQoJCTx1aXRleHQgbmFtZT0iU0NSVUJCQVJTVEFUVVNfTE9BRElORyIgdmFsdWU9IkxhZGVuIi8+DQoJCTx1aXRleHQgbmFtZT0iU0NSVUJCQVJTVEFUVVNfQlVGRkVSSU5HIiB2YWx1ZT0iUHVmZmVybiIvPg0KCQk8dWl0ZXh0IG5hbWU9IlNDUlVCQkFSU1RBVFVTX1FVRVNUSU9OIiB2YWx1ZT0iRnJhZ2UgYmVhbnR3b3J0ZW4iLz4NCgkJPHVpdGV4dCBuYW1lPSJTQ1JVQkJBUlNUQVRVU19SRVZJRVdRVUlaIiB2YWx1ZT0iTm9jaG1hbHMgZHVyY2hzZWhlbiIvPg0KCQk8IS0tIHN1YnN0aXR1dGlvbjogJW0gPT0gbWludXRlcyByZW1haW5pbmcgLS0+DQoJCTwhLS0gc3Vic3RpdHV0aW9uOiAlcyA9PSBzZWNvbmRzIHJlbWFpbmluZyAtLT4NCgkJPHVpdGV4dCBuYW1lPSJFTEFQU0VEIiB2YWx1ZT0iUmVzdGRhdWVyOiAlbSBNaW51dGVuICVzIFNla3VuZGVuIi8+DQoJCTx1aXRleHQgbmFtZT0iTk9URk9VTkQiIHZhbHVlPSJOaWNodHMgZ2VmdW5kZW4iLz4NCgkJPHVpdGV4dCBuYW1lPSJBVFRBQ0hNRU5UUyIgdmFsdWU9IkFubGFnZW4iLz4NCgkJPCEtLSBzdWJzdGl0dXRpb246ICVwID09IGN1cnJlbnQgc3BlYWtlcidzIHRpdGxlIC0tPg0KCQk8dWl0ZXh0IG5hbWU9IkJJT1dJTl9USVRMRSIgdmFsdWU9IlNwcmVjaGVyOiAlcCIvPg0KCQk8dWl0ZXh0IG5hbWU9IkJJT0JUTl9USVRMRSIgdmFsdWU9IlNwcmVjaGVyIi8+DQoJCTx1aXRleHQgbmFtZT0iRElWSURFUkJUTl9USVRMRSIgdmFsdWU9InwiLz4NCgkJPHVpdGV4dCBuYW1lPSJDT05UQUNUQlROX1RJVExFIiB2YWx1ZT0iS29udGFrdCIvPg0KCQk8dWl0ZXh0IG5hbWU9IlRBQl9RVUlaIiB2YWx1ZT0iUXVpeiIvPg0KCQk8dWl0ZXh0IG5hbWU9IlRBQl9PVVRMSU5FIiB2YWx1ZT0iU3RydWt0dXIiLz4NCgkJPHVpdGV4dCBuYW1lPSJUQUJfVEhVTUIiIHZhbHVlPSJNaW5pYXR1ciIvPg0KCQk8dWl0ZXh0IG5hbWU9IlRBQl9OT1RFUyIgdmFsdWU9Ik5vdGl6ZW4iLz4NCgkJPHVpdGV4dCBuYW1lPSJUQUJfU0VBUkNIIiB2YWx1ZT0iU3VjaGVuIi8+DQoJCTx1aXRleHQgbmFtZT0iU0xJREVfSEVBRElORyIgdmFsdWU9IkZvbGllbnRpdGVsIi8+DQoJCTx1aXRleHQgbmFtZT0iRFVSQVRJT05fSEVBRElORyIgdmFsdWU9IkRhdWVyIi8+DQoJCTx1aXRleHQgbmFtZT0iU0VBUkNIX0hFQURJTkciIHZhbHVlPSJUZXh0IHN1Y2hlbjoiLz4NCgkJPHVpdGV4dCBuYW1lPSJUSFVNQl9IRUFESU5HIiB2YWx1ZT0iRm9saWUiLz4NCgkJPHVpdGV4dCBuYW1lPSJUSFVNQl9JTkZPIiB2YWx1ZT0iRm9saWVudGl0ZWwvRGF1ZXIiLz4NCgkJPHVpdGV4dCBuYW1lPSJBVFRBQ0hOQU1FX0hFQURJTkciIHZhbHVlPSJEYXRlaW5hbWUiLz4NCgkJPHVpdGV4dCBuYW1lPSJBVFRBQ0hTSVpFX0hFQURJTkciIHZhbHVlPSJHcsO2w59lIi8+DQoJCTx1aXRleHQgbmFtZT0iU0xJREVfTk9URVMiIHZhbHVlPSJGb2xpZW5ub3RpemVuIi8+DQoJCTwhLS1xdWl6IHBvZCBhbmQgbWVzc2FnZSBib3ggdGV4dHMtLT4NCgkJPHVpdGV4dCBuYW1lPSJRVUlaUE9EX1FVSVpfQVRURU1QVCIgdmFsdWU9IlF1aXp2ZXJzdWNoOiIvPg0KCQk8dWl0ZXh0IG5hbWU9IlFVSVpQT0RfUVVJWl9BVFRFTVBUX1ZBTFVFIiB2YWx1ZT0iJW4gdm9uICV0Ii8+DQoJCTx1aXRleHQgbmFtZT0iUVVJWlBPRF9RVUlaX1NDT1JFIiB2YWx1ZT0iRXJyZWljaHQ6Ii8+DQoJCTx1aXRleHQgbmFtZT0iUVVJWlBPRF9RVUlaX1BBU1NTQ09SRSIgdmFsdWU9Ik1pbmRlc3RwdW5rdHphaGw6Ii8+DQoJCTx1aXRleHQgbmFtZT0iUVVJWlBPRF9RVUlaX01BWFNDT1JFIiB2YWx1ZT0iTWF4aW1hbGUgUHVua3R6YWhsOiIvPg0KCQk8dWl0ZXh0IG5hbWU9IlFVSVpQT0RfUVVFU0FUTVBUX1NUUiIgdmFsdWU9IlZlcnN1Y2g6ICVuIHZvbiAldCIvPg0KCQk8dWl0ZXh0IG5hbWU9IlFVSVpQT0RfUVVFU1RZUEVfU1RSIiB2YWx1ZT0iVHlwOiAlcyIvPg0KCQk8dWl0ZXh0IG5hbWU9IlFVSVpQT0RfUVVFU1RZUEVfR1JEIiB2YWx1ZT0iQmV3ZXJ0ZXQiLz4NCgkJPHVpdGV4dCBuYW1lPSJRVUlaUE9EX1FVRVNUWVBFX1NWWSIgdmFsdWU9IlVtZnJhZ2UiLz4NCgkJPHVpdGV4dCBuYW1lPSJRVUlaUE9EX1FVSVpBVE1QVF9JTkYiIHZhbHVlPSJVbmVuZGxpY2giLz4NCgkJPHVpdGV4dCBuYW1lPSJRVUlaUE9EX1FVRVNBVE1QVF9JTkYiIHZhbHVlPSJVbmVuZGxpY2giLz4NCgkJPHVpdGV4dCBuYW1lPSJXQVJOSU5HTVNHX1lFU1NUUklORyIgdmFsdWU9IkphIi8+DQoJCTx1aXRleHQgbmFtZT0iV0FSTklOR01TR19OT1NUUklORyIgdmFsdWU9Ik5laW4iLz4NCgkJPHVpdGV4dCBuYW1lPSJXQVJOSU5HTVNHX1RJVExFU1RSSU5HIiB2YWx1ZT0iUXVpem5hdmlnYXRpb25zd2FybnVuZyIvPg0KCQk8dWl0ZXh0IG5hbWU9IldBUk5JTkdNU0dfTVNHU1RSSU5HIiB2YWx1ZT0iSW4gZGllc2VtIFF1aXogZ2lidCBlcyB1bmJlYW50d29ydGV0ZSBGcmFnZW4uJiN4QTsmI3hBO1dlbm4gU2llIGF1ZiAmcXVvdDtKYSZxdW90OyBrbGlja2VuLCB3aXJkIGRhcyBRdWl6IGJlZW5kZXQuIEtsaWNrZW4gU2llIGF1ZiAmcXVvdDtOZWluJnF1b3Q7LCB1bSBtaXQgZGVtIFF1aXogZm9ydHp1ZmFocmVuLiIvPg0KCQk8dWl0ZXh0IG5hbWU9IklORk9STUFUSU9OX0gyNjRfRkxBU0hQTEFZRVIiIHZhbHVlPSJEYXMgVmlkZW8gd2lyZCB2b24gZGVyIG1vbWVudGFuIGF1ZiBkaWVzZW0gQ29tcHV0ZXIgaW5zdGFsbGllcnRlbiBWZXJzaW9uIHZvbiBGbGFzaCBQbGF5ZXIgbmljaHQgdW50ZXJzdMO8dHp0LiBLbGlja2VuIFNpZSBhdWYgZGVuIFZpZGVvYmVyZWljaCwgdW0gZGllIGFrdHVlbGxlIFZlcnNpb24gdm9uIEZsYXNoIFBsYXllciBoZXJ1bnRlcnp1bGFkZW4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RlbiBUZWlsbmVobWVybiBkaWUgU2VpdGVubGVpc3RlIGFuemVpZ2VuIi8+DQoJCTx1aXRleHQgbmFtZT0iTVVURSIgdmFsdWU9IkF1cyIvPg0KCQk8dWl0ZXh0IG5hbWU9IkRPQ1dSQVBfVElUTEUiIHZhbHVlPSJQcmVzZW50ZXItQW5oYW5nIi8+DQoJCTx1aXRleHQgbmFtZT0iRE9DV1JBUF9NU0ciIHZhbHVlPSJBdWYgbWVpbmVtIEFyYmVpdHNwbGF0eiBzcGVpY2hlcm4iLz4NCgkJPHVpdGV4dCBuYW1lPSJET0NXUkFQX1BST01QVCIgdmFsdWU9Ilp1bSBIZXJ1bnRlcmxhZGVuIGtsaWNrZW4iLz4NCgk8L2xhbmd1YWdlPg0KCTxsYW5ndWFnZSBpZD0iZn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DQoJCTx1aXRleHQgbmFtZT0iU0NSVUJCQVJTVEFUVVNfUExBWUlORyIgdmFsdWU9IkxlY3R1cmUiLz4NCgkJPHVpdGV4dCBuYW1lPSJTQ1JVQkJBUlNUQVRVU19OT0FVRElPIiB2YWx1ZT0iUGFzIGRlIHNvbiIvPg0KCQk8dWl0ZXh0IG5hbWU9IlNDUlVCQkFSU1RBVFVTX1ZJRFBMQVlJTkciIHZhbHVlPSJMZWN0dXJlIHZpZMOpbyBlbiBjb3VycyIvPg0KCQk8dWl0ZXh0IG5hbWU9IlNDUlVCQkFSU1RBVFVTX0xPQURJTkciIHZhbHVlPSJDaGFyZ2VtZW50IGVuIGNvdXJzIi8+DQoJCTx1aXRleHQgbmFtZT0iU0NSVUJCQVJTVEFUVVNfQlVGRkVSSU5HIiB2YWx1ZT0iTWlzZSBlbiBtw6ltb2lyZSIvPg0KCQk8dWl0ZXh0IG5hbWU9IlNDUlVCQkFSU1RBVFVTX1FVRVNUSU9OIiB2YWx1ZT0iUsOpcG9uZHJlIMOgIGxhIHF1ZXN0aW9uIi8+DQoJCTx1aXRleHQgbmFtZT0iU0NSVUJCQVJTVEFUVVNfUkVWSUVXUVVJWiIgdmFsdWU9IlLDqXZpc2lvbiBkdSBxdWVzdGlvbm5haXJlIi8+DQoJCTwhLS0gc3Vic3RpdHV0aW9uOiAlbSA9PSBtaW51dGVzIHJlbWFpbmluZyAtLT4NCgkJPCEtLSBzdWJzdGl0dXRpb246ICVzID09IHNlY29uZHMgcmVtYWluaW5nIC0tPg0KCQk8dWl0ZXh0IG5hbWU9IkVMQVBTRUQiIHZhbHVlPSIlbSBtaW51dGVzICVzIHNlY29uZGVzIHJlc3RhbnRlcyIvPg0KCQk8dWl0ZXh0IG5hbWU9Ik5PVEZPVU5EIiB2YWx1ZT0iUmllbiB0cm91dsOpIi8+DQoJCTx1aXRleHQgbmFtZT0iQVRUQUNITUVOVFMiIHZhbHVlPSJQacOoY2VzIGpvaW50ZXMiLz4NCgkJPCEtLSBzdWJzdGl0dXRpb246ICVwID09IGN1cnJlbnQgc3BlYWtlcidzIHRpdGxlIC0tPg0KCQk8dWl0ZXh0IG5hbWU9IkJJT1dJTl9USVRMRSIgdmFsdWU9IkJpbyA6ICVwIi8+DQoJCTx1aXRleHQgbmFtZT0iQklPQlROX1RJVExFIiB2YWx1ZT0iQmlvIDoiLz4NCgkJPHVpdGV4dCBuYW1lPSJESVZJREVSQlROX1RJVExFIiB2YWx1ZT0ifCIvPg0KCQk8dWl0ZXh0IG5hbWU9IkNPTlRBQ1RCVE5fVElUTEUiIHZhbHVlPSJDb250YWN0Ii8+DQoJCTx1aXRleHQgbmFtZT0iVEFCX1FVSVoiIHZhbHVlPSJRdWl6Ii8+DQoJCTx1aXRleHQgbmFtZT0iVEFCX09VVExJTkUiIHZhbHVlPSJQbGFuIi8+DQoJCTx1aXRleHQgbmFtZT0iVEFCX1RIVU1CIiB2YWx1ZT0iRGlhcG9zIi8+DQoJCTx1aXRleHQgbmFtZT0iVEFCX05PVEVTIiB2YWx1ZT0iTm90ZXMiLz4NCgkJPHVpdGV4dCBuYW1lPSJUQUJfU0VBUkNIIiB2YWx1ZT0iUmVjaGVyY2hlIi8+DQoJCTx1aXRleHQgbmFtZT0iU0xJREVfSEVBRElORyIgdmFsdWU9IlRpdHJlIGRlIGxhIGRpYXBvc2l0aXZlIi8+DQoJCTx1aXRleHQgbmFtZT0iRFVSQVRJT05fSEVBRElORyIgdmFsdWU9IkR1csOpZSIvPg0KCQk8dWl0ZXh0IG5hbWU9IlNFQVJDSF9IRUFESU5HIiB2YWx1ZT0iUmVjaGVyY2hlIGRlIHRleHRlIDoiLz4NCgkJPHVpdGV4dCBuYW1lPSJUSFVNQl9IRUFESU5HIiB2YWx1ZT0iRGlhcG9zaXRpdmUiLz4NCgkJPHVpdGV4dCBuYW1lPSJUSFVNQl9JTkZPIiB2YWx1ZT0iVGl0cmUvZHVyw6llIi8+DQoJCTx1aXRleHQgbmFtZT0iQVRUQUNITkFNRV9IRUFESU5HIiB2YWx1ZT0iTm9tIGRlIGZpY2hpZXIiLz4NCgkJPHVpdGV4dCBuYW1lPSJBVFRBQ0hTSVpFX0hFQURJTkciIHZhbHVlPSJUYWlsbGUiLz4NCgkJPHVpdGV4dCBuYW1lPSJTTElERV9OT1RFUyIgdmFsdWU9IkNvbW1lbnRhaXJlcyBkZXMgZGlhcG9zaXRpdmVzIi8+DQoJCTwhLS1xdWl6IHBvZCBhbmQgbWVzc2FnZSBib3ggdGV4dHMtLT4NCgkJPHVpdGV4dCBuYW1lPSJRVUlaUE9EX1FVSVpfQVRURU1QVCIgdmFsdWU9IlRlbnRhdGl2ZSBkZSBxdWVzdGlvbm5haXJlIDoiLz4NCgkJPHVpdGV4dCBuYW1lPSJRVUlaUE9EX1FVSVpfQVRURU1QVF9WQUxVRSIgdmFsdWU9IiVuIHN1ciAldCIvPg0KCQk8dWl0ZXh0IG5hbWU9IlFVSVpQT0RfUVVJWl9TQ09SRSIgdmFsdWU9Ik5vdGUgb2J0ZW51ZSA6Ii8+DQoJCTx1aXRleHQgbmFtZT0iUVVJWlBPRF9RVUlaX1BBU1NTQ09SRSIgdmFsdWU9Ik5vdGUgZCdhZG1pc3NpYmlsaXTDqcKgOiIvPg0KCQk8dWl0ZXh0IG5hbWU9IlFVSVpQT0RfUVVJWl9NQVhTQ09SRSIgdmFsdWU9Ik5vdGUgbWF4aW1hbGUgOiIvPg0KCQk8dWl0ZXh0IG5hbWU9IlFVSVpQT0RfUVVFU0FUTVBUX1NUUiIgdmFsdWU9IlRlbnRhdGl2ZSA6ICVuIHN1ciAldCIvPg0KCQk8dWl0ZXh0IG5hbWU9IlFVSVpQT0RfUVVFU1RZUEVfU1RSIiB2YWx1ZT0iVHlwZTogJXMiLz4NCgkJPHVpdGV4dCBuYW1lPSJRVUlaUE9EX1FVRVNUWVBFX0dSRCIgdmFsdWU9Ik5vdMOpIi8+DQoJCTx1aXRleHQgbmFtZT0iUVVJWlBPRF9RVUVTVFlQRV9TVlkiIHZhbHVlPSJFbnF1w6p0ZSIvPg0KCQk8dWl0ZXh0IG5hbWU9IlFVSVpQT0RfUVVJWkFUTVBUX0lORiIgdmFsdWU9IklsbGltaXTDqSIvPg0KCQk8dWl0ZXh0IG5hbWU9IlFVSVpQT0RfUVVFU0FUTVBUX0lORiIgdmFsdWU9IklsbGltaXTDqSIvPg0KCQk8dWl0ZXh0IG5hbWU9IldBUk5JTkdNU0dfWUVTU1RSSU5HIiB2YWx1ZT0iT3VpIi8+DQoJCTx1aXRleHQgbmFtZT0iV0FSTklOR01TR19OT1NUUklORyIgdmFsdWU9Ik5vbiIvPg0KCQk8dWl0ZXh0IG5hbWU9IldBUk5JTkdNU0dfVElUTEVTVFJJTkciIHZhbHVlPSJBdmVydGlzc2VtZW50IGRlIG5hdmlnYXRpb24gZHUgcXVlc3Rpb25uYWlyZSIvPg0KCQk8dWl0ZXh0IG5hbWU9IldBUk5JTkdNU0dfTVNHU1RSSU5HIiB2YWx1ZT0iVm91cyBuJ2F2ZXogcGFzIHLDqXBvbmR1IMOgIGNlcnRhaW5lcyBxdWVzdGlvbnMgZGUgY2UgcXVlc3Rpb25uYWlyZS4mI3hBOyYjeEE7U2kgdm91cyBjbGlxdWV6IHN1ciBPdWksIHZvdXMgcXVpdHRlcmV6IGxlIHF1ZXN0aW9ubmFpcmUuIENsaXF1ZXogc3VyIE5vbiBwb3VyIGNvbnRpbnVlciBsZSBxdWVzdGlvbm5haXJlLiIvPg0KCQk8dWl0ZXh0IG5hbWU9IklORk9STUFUSU9OX0gyNjRfRkxBU0hQTEFZRVIiIHZhbHVlPSJMYSB2ZXJzaW9uIGRlIEZsYXNoIFBsYXllciBhY3R1ZWxsZW1lbnQgaW5zdGFsbMOpZSBzdXIgdm90cmUgbWFjaGluZSBuZSBwcmVuZCBwYXMgZW4gY2hhcmdlIGNlIHR5cGUgZGUgdmlkw6lvLiBDbGlxdWV6IHN1ciBsYSB6b25lIHZpZMOpbyBwb3VyIHTDqWzDqWNoYXJnZXIgbGEgZGVybmnDqHJlIHZlcnNpb24gZGU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250cmVyIGwnZW5jYWRyw6kgYXV4IHBhcnRpY2lwYW50cyIvPg0KCQk8dWl0ZXh0IG5hbWU9Ik1VVEUiIHZhbHVlPSJNdWV0Ii8+DQoJCTx1aXRleHQgbmFtZT0iRE9DV1JBUF9USVRMRSIgdmFsdWU9IlBpw6hjZSBqb2ludGUgUHJlc2VudGVyIi8+DQoJCTx1aXRleHQgbmFtZT0iRE9DV1JBUF9NU0ciIHZhbHVlPSJFbnJlZ2lzdHJlciBzdXIgbW9uIG9yZGluYXRldXIiLz4NCgkJPHVpdGV4dCBuYW1lPSJET0NXUkFQX1BST01QVCIgdmFsdWU9IkNsaXF1ZXIgcG91ciB0w6lsw6ljaGFyZ2VyIi8+DQoJPC9sYW5ndWFnZT4NCgk8bGFuZ3VhZ2UgaWQ9Imph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A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jgrnjg6njgqTjg4kgOiAlbiIvPg0KCQk8IS0tIHN1YnN0aXR1dGlvbjogJW4gPT0gc2xpZGUgbnVtYmVyIC0tPg0KCQk8IS0tIHN1YnN0aXR1dGlvbjogJXQgPT0gdG90YWwgc2xpZGUgY291bnQgLS0+DQoJCTx1aXRleHQgbmFtZT0iU0NSVUJCQVJTVEFUVVNfU0xJREVJTkZPIiB2YWx1ZT0i44K544Op44Kk44OJIDogJW4gLyAldCB8ICIvPg0KCQk8dWl0ZXh0IG5hbWU9IlNDUlVCQkFSU1RBVFVTX1NUT1BQRUQiIHZhbHVlPSLlgZzmraIiLz4NCgkJPHVpdGV4dCBuYW1lPSJTQ1JVQkJBUlNUQVRVU19QTEFZSU5HIiB2YWx1ZT0i5YaN55Sf5LitIi8+DQoJCTx1aXRleHQgbmFtZT0iU0NSVUJCQVJTVEFUVVNfTk9BVURJTyIgdmFsdWU9Iumfs+WjsOOBquOBlyIvPg0KCQk8dWl0ZXh0IG5hbWU9IlNDUlVCQkFSU1RBVFVTX1ZJRFBMQVlJTkciIHZhbHVlPSLjg5Pjg4fjgqrlho3nlJ/kuK0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UVVJWiIgdmFsdWU9IuOCr+OCpOOCuiIvPg0KCQk8dWl0ZXh0IG5hbWU9IlRBQl9PVVRMSU5FIiB2YWx1ZT0i44Ki44Km44OI44Op44Kk44OzIi8+DQoJCTx1aXRleHQgbmFtZT0iVEFCX1RIVU1CIiB2YWx1ZT0i44K144Og44ON44O844OrIi8+DQoJCTx1aXRleHQgbmFtZT0iVEFCX05PVEVTIiB2YWx1ZT0i44OO44O844OIIi8+DQoJCTx1aXRleHQgbmFtZT0iVEFCX1NFQVJDSCIgdmFsdWU9IuaknOe0oiIvPg0KCQk8dWl0ZXh0IG5hbWU9IlNMSURFX0hFQURJTkciIHZhbHVlPSLjgrnjg6njgqTjg4njgr/jgqTjg4jjg6siLz4NCgkJPHVpdGV4dCBuYW1lPSJEVVJBVElPTl9IRUFESU5HIiB2YWx1ZT0i6ZW344GVIi8+DQoJCTx1aXRleHQgbmFtZT0iU0VBUkNIX0hFQURJTkciIHZhbHVlPSLmpJzntKLjgZnjgovjg4bjgq3jgrnjg4ggOiAiLz4NCgkJPHVpdGV4dCBuYW1lPSJUSFVNQl9IRUFESU5HIiB2YWx1ZT0i44K544Op44Kk44OJIi8+DQoJCTx1aXRleHQgbmFtZT0iVEhVTUJfSU5GTyIgdmFsdWU9IuOCueODqeOCpOODieOCv+OCpOODiOODqyAvIOmVt+OBlSIvPg0KCQk8dWl0ZXh0IG5hbWU9IkFUVEFDSE5BTUVfSEVBRElORyIgdmFsdWU9IuODleOCoeOCpOODq+WQjSIvPg0KCQk8dWl0ZXh0IG5hbWU9IkFUVEFDSFNJWkVfSEVBRElORyIgdmFsdWU9IuOCteOCpOOCuiIvPg0KCQk8dWl0ZXh0IG5hbWU9IlNMSURFX05PVEVTIiB2YWx1ZT0i44K544Op44Kk44OJ44OO44O844OIIi8+DQoJCTwhLS1xdWl6IHBvZCBhbmQgbWVzc2FnZSBib3ggdGV4dHMtLT4NCgkJPHVpdGV4dCBuYW1lPSJRVUlaUE9EX1FVSVpfQVRURU1QVCIgdmFsdWU9IuOCr+OCpOOCuuippuihjOWbnuaVsCA6ICIvPg0KCQk8dWl0ZXh0IG5hbWU9IlFVSVpQT0RfUVVJWl9BVFRFTVBUX1ZBTFVFIiB2YWx1ZT0iJW4gLyAldCIvPg0KCQk8dWl0ZXh0IG5hbWU9IlFVSVpQT0RfUVVJWl9TQ09SRSIgdmFsdWU9IuOCueOCs+OCoiA6ICIvPg0KCQk8dWl0ZXh0IG5hbWU9IlFVSVpQT0RfUVVJWl9QQVNTU0NPUkUiIHZhbHVlPSLlkIjmoLzngrkgOiIvPg0KCQk8dWl0ZXh0IG5hbWU9IlFVSVpQT0RfUVVJWl9NQVhTQ09SRSIgdmFsdWU9IuacgOmrmOW+l+eCuSA6ICIvPg0KCQk8dWl0ZXh0IG5hbWU9IlFVSVpQT0RfUVVFU0FUTVBUX1NUUiIgdmFsdWU9IuippuihjOWbnuaVsCA6ICVuIC8gJXQiLz4NCgkJPHVpdGV4dCBuYW1lPSJRVUlaUE9EX1FVRVNUWVBFX1NUUiIgdmFsdWU9IuOCv+OCpOODlyA6ICVzIi8+DQoJCTx1aXRleHQgbmFtZT0iUVVJWlBPRF9RVUVTVFlQRV9HUkQiIHZhbHVlPSLoqZXkvqEiLz4NCgkJPHVpdGV4dCBuYW1lPSJRVUlaUE9EX1FVRVNUWVBFX1NWWSIgdmFsdWU9IuOCouODs+OCseODvOODiCIvPg0KCQk8dWl0ZXh0IG5hbWU9IlFVSVpQT0RfUVVJWkFUTVBUX0lORiIgdmFsdWU9IueEoeWItumZkCIvPg0KCQk8dWl0ZXh0IG5hbWU9IlFVSVpQT0RfUVVFU0FUTVBUX0lORiIgdmFsdWU9IueEoeWItumZkCIvPg0KCQk8dWl0ZXh0IG5hbWU9IldBUk5JTkdNU0dfWUVTU1RSSU5HIiB2YWx1ZT0i44Gv44GEIi8+DQoJCTx1aXRleHQgbmFtZT0iV0FSTklOR01TR19OT1NUUklORyIgdmFsdWU9IuOBhOOBhOOBiCIvPg0KCQk8dWl0ZXh0IG5hbWU9IldBUk5JTkdNU0dfVElUTEVTVFJJTkciIHZhbHVlPSLjgq/jgqTjgrrjga7jg4rjg5PjgrLjg7zjgrfjg6fjg7PjgavplqLjgZnjgovorablkYoiLz4NCgkJPHVpdGV4dCBuYW1lPSJXQVJOSU5HTVNHX01TR1NUUklORyIgdmFsdWU9IuOBk+OBruOCr+OCpOOCuuOBq+OBr+OAgeOBvuOBoOino+etlOOBl+OBpuOBhOOBquOBhOizquWVj+OBjOOBguOCiuOBvuOBmeOAgiYjeEE7JiN4QTsg44Kv44Kk44K644KS57WC5LqG44GZ44KL44Gr44Gv44CB44CM44Gv44GE44CN44KS44Kv44Oq44OD44Kv44GX44G+44GZ44CC44Kv44Kk44K644KS57aa6KGM44GZ44KL44Gr44Gv44CB44CM44GE44GE44GI44CN44KS44Kv44Oq44OD44Kv44GX44G+44GZ44CCIi8+DQoJCTx1aXRleHQgbmFtZT0iSU5GT1JNQVRJT05fSDI2NF9GTEFTSFBMQVlFUiIgdmFsdWU9IuOBiuS9v+OBhOOBruOCs+ODs+ODlOODpeODvOOCv+OBq+ePvuWcqOOCpOODs+OCueODiOODvOODq+OBleOCjOOBpuOBhOOCiyBGbGFzaCBQbGF5ZXIg44Gu44OQ44O844K444On44Oz44Gv44CB44GT44Gu44OT44OH44Kq44KS44K144Od44O844OI44GX44Gm44GE44G+44Gb44KT44CC5pyA5paw44GuIEZsYXNoIFBsYXllciDjgpLjg4Djgqbjg7Pjg63jg7zjg4njgZnjgovjgavjga/jgIHjg5Pjg4fjgqrpoJjln5/jgpLjgq/jg6rjg4Pjgq/jgZfjgabjgY/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C5Yqg6ICF44Gr6KaL44Gb44KLIi8+DQoJCTx1aXRleHQgbmFtZT0iTVVURSIgdmFsdWU9IuODn+ODpeODvOODiCIvPg0KCQk8dWl0ZXh0IG5hbWU9IkRPQ1dSQVBfVElUTEUiIHZhbHVlPSJQcmVzZW50ZXIg5re75LuY44OV44Kh44Kk44OrIi8+DQoJCTx1aXRleHQgbmFtZT0iRE9DV1JBUF9NU0ciIHZhbHVlPSLjg57jgqTjgrPjg7Pjg5Tjg6Xjg7zjgr/jgavkv53lrZgiLz4NCgkJPHVpdGV4dCBuYW1lPSJET0NXUkFQX1BST01QVCIgdmFsdWU9IuOCr+ODquODg+OCr+OBl+OBpuODgOOCpuODs+ODreODvOODiSIvPg0KCTwvbGFuZ3VhZ2U+DQoJPGxhbmd1YWdlIGlkPSJrby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x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7Iqs65287J2065OcICVuIi8+DQoJCTwhLS0gc3Vic3RpdHV0aW9uOiAlbiA9PSBzbGlkZSBudW1iZXIgLS0+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DQoJCTx1aXRleHQgbmFtZT0iU0NSVUJCQVJTVEFUVVNfTk9BVURJTyIgdmFsdWU9IuyYpOuUlOyYpCDsl4bsnYwiLz4NCgkJPHVpdGV4dCBuYW1lPSJTQ1JVQkJBUlNUQVRVU19WSURQTEFZSU5HIiB2YWx1ZT0i67mE65SU7JikIOyerOyDnSDspJEiLz4NCgkJPHVpdGV4dCBuYW1lPSJTQ1JVQkJBUlNUQVRVU19MT0FESU5HIiB2YWx1ZT0i66Gc65SpIi8+DQoJCTx1aXRleHQgbmFtZT0iU0NSVUJCQVJTVEFUVVNfQlVGRkVSSU5HIiB2YWx1ZT0i67KE7Y2866eBIi8+DQoJCTx1aXRleHQgbmFtZT0iU0NSVUJCQVJTVEFUVVNfUVVFU1RJT04iIHZhbHVlPSLsp4jrrLjsl5Ag64u17ZWY6riwIi8+DQoJCTx1aXRleHQgbmFtZT0iU0NSVUJCQVJTVEFUVVNfUkVWSUVXUVVJWiIgdmFsdWU9IuyniOusuCDri6Tsi5zrs7TquLAiLz4NCgkJPCEtLSBzdWJzdGl0dXRpb246ICVtID09IG1pbnV0ZXMgcmVtYWluaW5nIC0tPg0KCQk8IS0tIHN1YnN0aXR1dGlvbjogJXMgPT0gc2Vjb25kcyByZW1haW5pbmcgLS0+DQoJCTx1aXRleHQgbmFtZT0iRUxBUFNFRCIgdmFsdWU9IiVt67aEICVz7LSIIOuCqOydjCIvPg0KCQk8dWl0ZXh0IG5hbWU9Ik5PVEZPVU5EIiB2YWx1ZT0i7JeG7J2MIi8+DQoJCTx1aXRleHQgbmFtZT0iQVRUQUNITUVOVFMiIHZhbHVlPSLssqjrtoAg7YyM7J28Ii8+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UVVJWiIgdmFsdWU9Iu2AtOymiCIvPg0KCQk8dWl0ZXh0IG5hbWU9IlRBQl9PVVRMSU5FIiB2YWx1ZT0i6rCc7JqUIi8+DQoJCTx1aXRleHQgbmFtZT0iVEFCX1RIVU1CIiB2YWx1ZT0i7LaV7IaM7YyQIi8+DQoJCTx1aXRleHQgbmFtZT0iVEFCX05PVEVTIiB2YWx1ZT0i64W47Yq4Ii8+DQoJCTx1aXRleHQgbmFtZT0iVEFCX1NFQVJDSCIgdmFsdWU9IuqygOyDiSIvPg0KCQk8dWl0ZXh0IG5hbWU9IlNMSURFX0hFQURJTkciIHZhbHVlPSLsiqzrnbzsnbTrk5wg7KCc66qpIi8+DQoJCTx1aXRleHQgbmFtZT0iRFVSQVRJT05fSEVBRElORyIgdmFsdWU9IuyerOyDneyLnOqwhCIvPg0KCQk8dWl0ZXh0IG5hbWU9IlNFQVJDSF9IRUFESU5HIiB2YWx1ZT0i7YWN7Iqk7Yq4IOqygOyDiToiLz4NCgkJPHVpdGV4dCBuYW1lPSJUSFVNQl9IRUFESU5HIiB2YWx1ZT0i7Iqs65287J2065OcIi8+DQoJCTx1aXRleHQgbmFtZT0iVEhVTUJfSU5GTyIgdmFsdWU9IuygnOuqqS/snqzsg53si5zqsIQiLz4NCgkJPHVpdGV4dCBuYW1lPSJBVFRBQ0hOQU1FX0hFQURJTkciIHZhbHVlPSLtjIzsnbwg7J2066aEIi8+DQoJCTx1aXRleHQgbmFtZT0iQVRUQUNIU0laRV9IRUFESU5HIiB2YWx1ZT0i7YGs6riwIi8+DQoJCTx1aXRleHQgbmFtZT0iU0xJREVfTk9URVMiIHZhbHVlPSLsiqzrnbzsnbTrk5wg64W47Yq4Ii8+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DQoJCTx1aXRleHQgbmFtZT0iUVVJWlBPRF9RVUlaX1BBU1NTQ09SRSIgdmFsdWU9Iu2GteqzvCDsoJDsiJg6Ii8+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E7ZWY7KeAIOyViuydgCDsp4jrrLjsnbQg7J6I7Iq164uI64ukLiYjeEE7JiN4QTvtgLTspojrpbwg7KKF66OM7ZWY66Ck66m0IFvsmIhd66W8IO2BtOumre2VmOqzoCwg7YC07KaI66W8IOqzhOyGje2VmOugpOuptCBb7JWE64uI7JikXeulvCDtgbTrpq3tlZjsi63si5zsmKQuIi8+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DQoJCTx1aXRleHQgbmFtZT0iRE9DV1JBUF9QUk9NUFQiIHZhbHVlPSLtgbTrpq3tlZjsl6wg64uk7Jq066Gc65Oc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CEtLXF1aXogcG9kIGFuZCBtZXNzYWdlIGJveCB0ZXh0cy0tPg0KCQk8dWl0ZXh0IG5hbWU9IlFVSVpQT0RfUVVJWl9BVFRFTVBUIiB2YWx1ZT0iSW50ZW50byBkZSBwcnVlYmE6Ii8+DQoJCTx1aXRleHQgbmFtZT0iUVVJWlBPRF9RVUlaX0FUVEVNUFRfVkFMVUUiIHZhbHVlPSIlbiBkZSAldCIvPg0KCQk8dWl0ZXh0IG5hbWU9IlFVSVpQT0RfUVVJWl9TQ09SRSIgdmFsdWU9IlB1bnR1YWNpw7NuOiIvPg0KCQk8dWl0ZXh0IG5hbWU9IlFVSVpQT0RfUVVJWl9QQVNTU0NPUkUiIHZhbHVlPSJQdW50dWFjacOzbiBwYXJhIGFwcm9iYXI6Ii8+DQoJCTx1aXRleHQgbmFtZT0iUVVJWlBPRF9RVUlaX01BWFNDT1JFIiB2YWx1ZT0iUHVudHVhY2nDs24gbcOheGltYToiLz4NCgkJPHVpdGV4dCBuYW1lPSJRVUlaUE9EX1FVRVNBVE1QVF9TVFIiIHZhbHVlPSJJbnRlbnRvczogJW4gZGUgJXQiLz4NCgkJPHVpdGV4dCBuYW1lPSJRVUlaUE9EX1FVRVNUWVBFX1NUUiIgdmFsdWU9IlRpcG86ICVzIi8+DQoJCTx1aXRleHQgbmFtZT0iUVVJWlBPRF9RVUVTVFlQRV9HUkQiIHZhbHVlPSJDb24gcHVudHVhY2nDs24iLz4NCgkJPHVpdGV4dCBuYW1lPSJRVUlaUE9EX1FVRVNUWVBFX1NWWSIgdmFsdWU9IkVuY3Vlc3RhIi8+DQoJCTx1aXRleHQgbmFtZT0iUVVJWlBPRF9RVUlaQVRNUFRfSU5GIiB2YWx1ZT0iSW5maW5pdG8iLz4NCgkJPHVpdGV4dCBuYW1lPSJRVUlaUE9EX1FVRVNBVE1QVF9JTkYiIHZhbHVlPSJJbmZpbml0byIvPg0KCQk8dWl0ZXh0IG5hbWU9IldBUk5JTkdNU0dfWUVTU1RSSU5HIiB2YWx1ZT0iU8OtIi8+DQoJCTx1aXRleHQgbmFtZT0iV0FSTklOR01TR19OT1NUUklORyIgdmFsdWU9Ik5vIi8+DQoJCTx1aXRleHQgbmFtZT0iV0FSTklOR01TR19USVRMRVNUUklORyIgdmFsdWU9IkF2aXNvIGRlIG5hdmVnYWNpw7NuIGRlIHBydWViYSIvPg0KCQk8dWl0ZXh0IG5hbWU9IldBUk5JTkdNU0dfTVNHU1RSSU5HIiB2YWx1ZT0iSGF5IHByZWd1bnRhcyBzaW4gaW50ZW50b3MgZW4gZXN0YSBwcnVlYmEuJiN4QTsmI3hBO1BhcmEgc2FsaXIgZGUgbGEgcHJ1ZWJhLCBoYWdhIGNsaWMgZW4gU8OtLiBQYXJhIGNvbnRpbnVhciwgaGFnYSBjbGljIGVuIE5vLiIvPg0KCQk8dWl0ZXh0IG5hbWU9IklORk9STUFUSU9OX0gyNjRfRkxBU0hQTEFZRVIiIHZhbHVlPSJMYSB2ZXJzacOzbiBhY3R1YWwgZGUgRmxhc2ggUGxheWVyIGluc3RhbGFkYSBlbiBlbCBvcmRlbmFkb3Igbm8gZXMgY29tcGF0aWJsZSBjb24gZXN0ZSB2w61kZW8uIEhhZ2EgY2xpYyBlbiBlbCDDoXJlYSBkZSB2w61kZW8gcGFyYSBkZXNjYXJnYXIgbGEgw7psdGltYSB2ZXJzacOzbiBkZSBGbGFzaCBQbGF5ZXIuIi8+DQoJCTwhLS0gc3Vic3RpdHV0aW9uOiAlcCA9PSBwcmVzZW50YXRpb24gdGl0bGUgLS0+DQoJCTwhLS0gc3Vic3RpdHV0aW9uOiAlcyA9PSBzbGlkZSB0aXRsZSAtLT4NCgkJPCEtLSBzdWJzdGl0dXRpb246ICVuID09IHNsaWRlIG51bWJlciAtLT4NCgkJPHVpdGV4dCBuYW1lPSJCT09LTUFSSyIgdmFsdWU9IkFkb2JlIFByZXNlbnRlcjogJXAiLz4NCgkJPCEtLSBzdWJzdGl0dXRpb246ICVwID09IHByZXNlbnRhdGlvbiB0aXRsZSAtLT4NCgkJPCEtLSBzdWJzdGl0dXRpb246ICVzID09IHNsaWRlIHRpdGxlIC0tPg0KCQk8IS0tIHN1YnN0aXR1dGlvbjogJW4gPT0gc2xpZGUgbnVtYmVyIC0tPg0KCQk8dWl0ZXh0IG5hbWU9IkJPT0tNQVJLU0xJREUiIHZhbHVlPSJBZG9iZSBQcmVzZW50ZXI6ICVwICVzIi8+DQoJCTx1aXRleHQgbmFtZT0iU0hPV1NJREVCQVIiIHZhbHVlPSJNb3N0cmFyIGJhcnJhIGxhdGVyYWwgYSBsb3MgcGFydGljaXBhbnRlcyIvPg0KCQk8dWl0ZXh0IG5hbWU9Ik1VVEUiIHZhbHVlPSJTaWxlbmNpYXI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DQoJPGxhbmd1YWdlIGlkPSJw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IS0tIHN1YnN0aXR1dGlvbjogJW4gPT0gc2xpZGUgbnVtYmVyIC0tPg0KCQk8IS0tIHN1YnN0aXR1dGlvbjogJXQgPT0gdG90YWwgc2xpZGUgY291bnQgLS0+DQoJCTx1aXRleHQgbmFtZT0iU0NSVUJCQVJTVEFUVVNfU0xJREVJTkZPIiB2YWx1ZT0iU2xpZGUgJW4gLyAldCB8ICIvPg0KCQk8dWl0ZXh0IG5hbWU9IlNDUlVCQkFSU1RBVFVTX1NUT1BQRUQiIHZhbHVlPSJQYXJhZG8iLz4NCgkJPHVpdGV4dCBuYW1lPSJTQ1JVQkJBUlNUQVRVU19QTEFZSU5HIiB2YWx1ZT0iUmVwcm9kdXppbmRvIi8+DQoJCTx1aXRleHQgbmFtZT0iU0NSVUJCQVJTVEFUVVNfTk9BVURJTyIgdmFsdWU9IlNlbSDDoXVkaW8iLz4NCgkJPHVpdGV4dCBuYW1lPSJTQ1JVQkJBUlNUQVRVU19WSURQTEFZSU5HIiB2YWx1ZT0iVsOtZGVvIGVtIHJlcHJvZHXDp8OjbyIvPg0KCQk8dWl0ZXh0IG5hbWU9IlNDUlVCQkFSU1RBVFVTX0xPQURJTkciIHZhbHVlPSJDYXJyZWdhbmRvIi8+DQoJCTx1aXRleHQgbmFtZT0iU0NSVUJCQVJTVEFUVVNfQlVGRkVSSU5HIiB2YWx1ZT0iQXJtYXplbmFuZG8gZW0gYnVmZmVyIi8+DQoJCTx1aXRleHQgbmFtZT0iU0NSVUJCQVJTVEFUVVNfUVVFU1RJT04iIHZhbHVlPSJSZXNwb25kZXIgcGVyZ3VudGEiLz4NCgkJPHVpdGV4dCBuYW1lPSJTQ1JVQkJBUlNUQVRVU19SRVZJRVdRVUlaIiB2YWx1ZT0iUmV2aXNhbmRvIHF1ZXN0aW9uw6FyaW8iLz4NCgkJPCEtLSBzdWJzdGl0dXRpb246ICVtID09IG1pbnV0ZXMgcmVtYWluaW5nIC0tPg0KCQk8IS0tIHN1YnN0aXR1dGlvbjogJXMgPT0gc2Vjb25kcyByZW1haW5pbmcgLS0+DQoJCTx1aXRleHQgbmFtZT0iRUxBUFNFRCIgdmFsdWU9IiVtIG1pbnV0b3MgJXMgc2VndW5kb3MgcmVzdGFudGVzIi8+DQoJCTx1aXRleHQgbmFtZT0iTk9URk9VTkQiIHZhbHVlPSJOYWRhIGVuY29udHJhZG8iLz4NCgkJPHVpdGV4dCBuYW1lPSJBVFRBQ0hNRU5UUyIgdmFsdWU9IkFuZXhv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dG8iLz4NCgkJPHVpdGV4dCBuYW1lPSJUQUJfUVVJWiIgdmFsdWU9IlF1ZXN0LiIvPg0KCQk8dWl0ZXh0IG5hbWU9IlRBQl9PVVRMSU5FIiB2YWx1ZT0iRXNxdWVtYSIvPg0KCQk8dWl0ZXh0IG5hbWU9IlRBQl9USFVNQiIgdmFsdWU9Ik1pbmkiLz4NCgkJPHVpdGV4dCBuYW1lPSJUQUJfTk9URVMiIHZhbHVlPSJOb3RhcyIvPg0KCQk8dWl0ZXh0IG5hbWU9IlRBQl9TRUFSQ0giIHZhbHVlPSJCdXNjYSIvPg0KCQk8dWl0ZXh0IG5hbWU9IlNMSURFX0hFQURJTkciIHZhbHVlPSJUw610dWxvIGRvIHNsaWRlIi8+DQoJCTx1aXRleHQgbmFtZT0iRFVSQVRJT05fSEVBRElORyIgdmFsdWU9IkR1cmHDp8OjbyIvPg0KCQk8dWl0ZXh0IG5hbWU9IlNFQVJDSF9IRUFESU5HIiB2YWx1ZT0iUHJvY3VyYXIgdGV4dG86Ii8+DQoJCTx1aXRleHQgbmFtZT0iVEhVTUJfSEVBRElORyIgdmFsdWU9IlNsaWRlIi8+DQoJCTx1aXRleHQgbmFtZT0iVEhVTUJfSU5GTyIgdmFsdWU9IlTDrXR1bG8vRHVyYcOnw6NvIGRvIHNsaWRlIi8+DQoJCTx1aXRleHQgbmFtZT0iQVRUQUNITkFNRV9IRUFESU5HIiB2YWx1ZT0iTm9tZSBkbyBhcnF1aXZvIi8+DQoJCTx1aXRleHQgbmFtZT0iQVRUQUNIU0laRV9IRUFESU5HIiB2YWx1ZT0iVGFtYW5obyIvPg0KCQk8dWl0ZXh0IG5hbWU9IlNMSURFX05PVEVTIiB2YWx1ZT0iQW5vdGHDp8O1ZXMgZG8gc2xpZGUiLz4NCgkJPCEtLXF1aXogcG9kIGFuZCBtZXNzYWdlIGJveCB0ZXh0cy0tPg0KCQk8dWl0ZXh0IG5hbWU9IlFVSVpQT0RfUVVJWl9BVFRFTVBUIiB2YWx1ZT0iVGVudGF0aXZhIG5vIHF1ZXN0aW9uw6FyaW86Ii8+DQoJCTx1aXRleHQgbmFtZT0iUVVJWlBPRF9RVUlaX0FUVEVNUFRfVkFMVUUiIHZhbHVlPSIlbiBkZSAldCIvPg0KCQk8dWl0ZXh0IG5hbWU9IlFVSVpQT0RfUVVJWl9TQ09SRSIgdmFsdWU9IlBvbnR1YcOnw6NvOiIvPg0KCQk8dWl0ZXh0IG5hbWU9IlFVSVpQT0RfUVVJWl9QQVNTU0NPUkUiIHZhbHVlPSJQb250dWHDp8OjbyBkZSBhcHJvdmHDp8OjbzoiLz4NCgkJPHVpdGV4dCBuYW1lPSJRVUlaUE9EX1FVSVpfTUFYU0NPUkUiIHZhbHVlPSJQb250dWHDp8OjbyBtw6F4aW1hOiIvPg0KCQk8dWl0ZXh0IG5hbWU9IlFVSVpQT0RfUVVFU0FUTVBUX1NUUiIgdmFsdWU9IlRlbnRhdGl2YTogJW4gZGUgJXQiLz4NCgkJPHVpdGV4dCBuYW1lPSJRVUlaUE9EX1FVRVNUWVBFX1NUUiIgdmFsdWU9IlRpcG86ICVzIi8+DQoJCTx1aXRleHQgbmFtZT0iUVVJWlBPRF9RVUVTVFlQRV9HUkQiIHZhbHVlPSJDbGFzc2lmaWNhdMOzcmlhIi8+DQoJCTx1aXRleHQgbmFtZT0iUVVJWlBPRF9RVUVTVFlQRV9TVlkiIHZhbHVlPSJQZXNxdWlzYSIvPg0KCQk8dWl0ZXh0IG5hbWU9IlFVSVpQT0RfUVVJWkFUTVBUX0lORiIgdmFsdWU9IkluZmluaXRvIi8+DQoJCTx1aXRleHQgbmFtZT0iUVVJWlBPRF9RVUVTQVRNUFRfSU5GIiB2YWx1ZT0iSW5maW5pdG8iLz4NCgkJPHVpdGV4dCBuYW1lPSJXQVJOSU5HTVNHX1lFU1NUUklORyIgdmFsdWU9IlNpbSIvPg0KCQk8dWl0ZXh0IG5hbWU9IldBUk5JTkdNU0dfTk9TVFJJTkciIHZhbHVlPSJOw6NvIi8+DQoJCTx1aXRleHQgbmFtZT0iV0FSTklOR01TR19USVRMRVNUUklORyIgdmFsdWU9IkFsZXJ0YSBkZSBuYXZlZ2HDp8OjbyBkbyBxdWVzdGlvbsOhcmlvIi8+DQoJCTx1aXRleHQgbmFtZT0iV0FSTklOR01TR19NU0dTVFJJTkciIHZhbHVlPSJFeGlzdGVtIHBlcmd1bnRhcyBxdWUgbsOjbyBmb3JhbSByZXNwb25kaWRhcyBuZXN0ZSBxdWVzdGlvbsOhcmlvLiYjeEE7JiN4QTtDbGlxdWUgZW0gU2ltIHBhcmEgc2FpciBkbyBxdWVzdGlvbsOhcmlvIG91IGVtIE7Do28gc2UgcXVpc2VyIGNvbnRpbnVhci4iLz4NCgkJPHVpdGV4dCBuYW1lPSJJTkZPUk1BVElPTl9IMjY0X0ZMQVNIUExBWUVSIiB2YWx1ZT0iQSB2ZXJzw6NvIGF0dWFsIGRvIEZsYXNoIFBsYXllciBpbnN0YWxhZGEgbm8gY29tcHV0YWRvciBuw6NvIG9mZXJlY2Ugc3Vwb3J0ZSBhIGVzc2UgdsOtZGVvLiBDbGlxdWUgbmEgw6FyZWEgZG8gdsOtZGVvIHBhcmEgYmFpeGFyIGEgdmVyc8OjbyBtYWlzIHJlY2VudGUgZG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FyIGJhcnJhIGxhdGVyYWwgYW8gcGFydGljaXBhbnRlcyIvPg0KCQk8dWl0ZXh0IG5hbWU9Ik1VVEUiIHZhbHVlPSJNdWRvIi8+DQoJCTx1aXRleHQgbmFtZT0iRE9DV1JBUF9USVRMRSIgdmFsdWU9IkFuZXhvIGRlIGFycXVpdm8gZG8gUHJlc2VudGVyIi8+DQoJCTx1aXRleHQgbmFtZT0iRE9DV1JBUF9NU0ciIHZhbHVlPSJTYWx2YXIgZW0gTWV1IGNvbXB1dGFkb3IiLz4NCgkJPHVpdGV4dCBuYW1lPSJET0NXUkFQX1BST01QVCIgdmFsdWU9IkNsaXF1ZSBwYXJhIGJhaXhhciIvPg0KCTwvbGFuZ3VhZ2U+DQoJPGxhbmd1YWdlIGlkPSJp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YSAlbiIvPg0KCQk8IS0tIHN1YnN0aXR1dGlvbjogJW4gPT0gc2xpZGUgbnVtYmVyIC0tPg0KCQk8IS0tIHN1YnN0aXR1dGlvbjogJXQgPT0gdG90YWwgc2xpZGUgY291bnQgLS0+DQoJCTx1aXRleHQgbmFtZT0iU0NSVUJCQVJTVEFUVVNfU0xJREVJTkZPIiB2YWx1ZT0iRGlhcG9zaXRpdmEgJW4gLyAldCB8ICIvPg0KCQk8dWl0ZXh0IG5hbWU9IlNDUlVCQkFSU1RBVFVTX1NUT1BQRUQiIHZhbHVlPSJJbnRlcnJvdHRvIi8+DQoJCTx1aXRleHQgbmFtZT0iU0NSVUJCQVJTVEFUVVNfUExBWUlORyIgdmFsdWU9IlJpcHJvZHV6aW9uZSIvPg0KCQk8dWl0ZXh0IG5hbWU9IlNDUlVCQkFSU1RBVFVTX05PQVVESU8iIHZhbHVlPSJBdWRpbyBpbmF0dC4iLz4NCgkJPHVpdGV4dCBuYW1lPSJTQ1JVQkJBUlNUQVRVU19WSURQTEFZSU5HIiB2YWx1ZT0iVmlkZW8gaW4gcmlwcm9kdXppb25lIi8+DQoJCTx1aXRleHQgbmFtZT0iU0NSVUJCQVJTVEFUVVNfTE9BRElORyIgdmFsdWU9IkNhcmljYW1lbnRvIi8+DQoJCTx1aXRleHQgbmFtZT0iU0NSVUJCQVJTVEFUVVNfQlVGRkVSSU5HIiB2YWx1ZT0iQnVmZmVyaW5nIi8+DQoJCTx1aXRleHQgbmFtZT0iU0NSVUJCQVJTVEFUVVNfUVVFU1RJT04iIHZhbHVlPSJSaXNwb25kaSBhIGRvbWFuZGEiLz4NCgkJPHVpdGV4dCBuYW1lPSJTQ1JVQkJBUlNUQVRVU19SRVZJRVdRVUlaIiB2YWx1ZT0iUmV2aXNpb25lIGRlbCBxdWl6Ii8+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DQoJCTx1aXRleHQgbmFtZT0iQVRUQUNITUVOVFMiIHZhbHVlPSJBbGxlZ2F0aS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QuIi8+DQoJCTx1aXRleHQgbmFtZT0iVEFCX1FVSVoiIHZhbHVlPSJRdWl6Ii8+DQoJCTx1aXRleHQgbmFtZT0iVEFCX09VVExJTkUiIHZhbHVlPSJTdHJ1dHR1cmEiLz4NCgkJPHVpdGV4dCBuYW1lPSJUQUJfVEhVTUIiIHZhbHVlPSJNaW5pYXR1cmUiLz4NCgkJPHVpdGV4dCBuYW1lPSJUQUJfTk9URVMiIHZhbHVlPSJOb3RlIi8+DQoJCTx1aXRleHQgbmFtZT0iVEFCX1NFQVJDSCIgdmFsdWU9IkNlcmNhIi8+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DQoJCTx1aXRleHQgbmFtZT0iU0xJREVfTk9URVMiIHZhbHVlPSJOb3RlIGRpYXBvc2l0aXZh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DQoJPGxhbmd1YWdlIGlkPSJub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DQoJCTx1aXRleHQgbmFtZT0iU0NSVUJCQVJTVEFUVVNfUVVFU1RJT04iIHZhbHVlPSJWcmFhZyBtZXQgYW50d29vcmQiLz4NCgkJPHVpdGV4dCBuYW1lPSJTQ1JVQkJBUlNUQVRVU19SRVZJRVdRVUlaIiB2YWx1ZT0iUXVpeiBjb250cm9sZXJlbiIvPg0KCQk8IS0tIHN1YnN0aXR1dGlvbjogJW0gPT0gbWludXRlcyByZW1haW5pbmcgLS0+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DQoJCTwhLS0gc3Vic3RpdHV0aW9uOiAlcCA9PSBjdXJyZW50IHNwZWFrZXIncyB0aXRsZSAtLT4NCgkJPHVpdGV4dCBuYW1lPSJCSU9XSU5fVElUTEUiIHZhbHVlPSJCaW9ncmFmaWU6ICVwIi8+DQoJCTx1aXRleHQgbmFtZT0iQklPQlROX1RJVExFIiB2YWx1ZT0iQmlvZ3JhZmllIi8+DQoJCTx1aXRleHQgbmFtZT0iRElWSURFUkJUTl9USVRMRSIgdmFsdWU9InwiLz4NCgkJPHVpdGV4dCBuYW1lPSJDT05UQUNUQlROX1RJVExFIiB2YWx1ZT0iQ29udGFjdCIvPg0KCQk8dWl0ZXh0IG5hbWU9IlRBQl9RVUlaIiB2YWx1ZT0iUXVpeiIvPg0KCQk8dWl0ZXh0IG5hbWU9IlRBQl9PVVRMSU5FIiB2YWx1ZT0iT3ZlcnppY2h0Ii8+DQoJCTx1aXRleHQgbmFtZT0iVEFCX1RIVU1CIiB2YWx1ZT0iTWluaWF0dXVyIi8+DQoJCTx1aXRleHQgbmFtZT0iVEFCX05PVEVTIiB2YWx1ZT0iTm90aXRpZXMiLz4NCgkJPHVpdGV4dCBuYW1lPSJUQUJfU0VBUkNIIiB2YWx1ZT0iWm9la2VuIi8+DQoJCTx1aXRleHQgbmFtZT0iU0xJREVfSEVBRElORyIgdmFsdWU9IlRpdGVsIHZhbiBkaWEiLz4NCgkJPHVpdGV4dCBuYW1lPSJEVVJBVElPTl9IRUFESU5HIiB2YWx1ZT0iRHV1ciIvPg0KCQk8dWl0ZXh0IG5hbWU9IlNFQVJDSF9IRUFESU5HIiB2YWx1ZT0iWm9la2VuIG5hYXIgdGVrc3Q6Ii8+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DQoJCTx1aXRleHQgbmFtZT0iU0xJREVfTk9URVMiIHZhbHVlPSJEaWFub3RpdGllcyIvPg0KCQk8IS0tcXVpeiBwb2QgYW5kIG1lc3NhZ2UgYm94IHRleHRzLS0+DQoJCTx1aXRleHQgbmFtZT0iUVVJWlBPRF9RVUlaX0FUVEVNUFQiIHZhbHVlPSJRdWl6cG9naW5nOiIvPg0KCQk8dWl0ZXh0IG5hbWU9IlFVSVpQT0RfUVVJWl9BVFRFTVBUX1ZBTFVFIiB2YWx1ZT0iJW4gdmFuICV0Ii8+DQoJCTx1aXRleHQgbmFtZT0iUVVJWlBPRF9RVUlaX1NDT1JFIiB2YWx1ZT0iQmVoYWFsZGUgc2NvcmU6Ii8+DQoJCTx1aXRleHQgbmFtZT0iUVVJWlBPRF9RVUlaX1BBU1NTQ09SRSIgdmFsdWU9IlZvbGRvZW5kZSBzY29yZToiLz4NCgkJPHVpdGV4dCBuYW1lPSJRVUlaUE9EX1FVSVpfTUFYU0NPUkUiIHZhbHVlPSJNYXhpbWFhbCBoYWFsYmFyZSBzY29yZToiLz4NCgkJPHVpdGV4dCBuYW1lPSJRVUlaUE9EX1FVRVNBVE1QVF9TVFIiIHZhbHVlPSJQb2dpbmc6ICVuIHZhbiAldCIvPg0KCQk8dWl0ZXh0IG5hbWU9IlFVSVpQT0RfUVVFU1RZUEVfU1RSIiB2YWx1ZT0iVHlwZTogJXMiLz4NCgkJPHVpdGV4dCBuYW1lPSJRVUlaUE9EX1FVRVNUWVBFX0dSRCIgdmFsdWU9IlRlbHQgdm9vciBzY29yZSIvPg0KCQk8dWl0ZXh0IG5hbWU9IlFVSVpQT0RfUVVFU1RZUEVfU1ZZIiB2YWx1ZT0iRW5xdcOqdGUiLz4NCgkJPHVpdGV4dCBuYW1lPSJRVUlaUE9EX1FVSVpBVE1QVF9JTkYiIHZhbHVlPSJPbmJlcGVya3QiLz4NCgkJPHVpdGV4dCBuYW1lPSJRVUlaUE9EX1FVRVNBVE1QVF9JTkYiIHZhbHVlPSJPbmJlcGVya3QiLz4NCgkJPHVpdGV4dCBuYW1lPSJXQVJOSU5HTVNHX1lFU1NUUklORyIgdmFsdWU9IkphIi8+DQoJCTx1aXRleHQgbmFtZT0iV0FSTklOR01TR19OT1NUUklORyIgdmFsdWU9Ik5lZSIvPg0KCQk8dWl0ZXh0IG5hbWU9IldBUk5JTkdNU0dfVElUTEVTVFJJTkciIHZhbHVlPSJXYWFyc2NodXdpbmcgbWV0IGJldHJla2tpbmcgdG90IHF1aXpuYXZpZ2F0aWUiLz4NCgkJPHVpdGV4dCBuYW1lPSJXQVJOSU5HTVNHX01TR1NUUklORyIgdmFsdWU9IlUgaGVidCBuaWV0IGFsbGUgdnJhZ2VuIGluIGRlemUgcXVpeiBiZWFudHdvb3JkLiYjeEE7JiN4QTtLbGlrIG9wIEphIG9tIGRlIHF1aXogYWYgdGUgc2x1aXRlbi4gS2xpayBvcCBOZWUgb20gZGUgcXVpeiB2b29ydCB0ZSB6ZXR0ZW4uIi8+DQoJCTx1aXRleHQgbmFtZT0iSU5GT1JNQVRJT05fSDI2NF9GTEFTSFBMQVlFUiIgdmFsdWU9IkRlemUgdmlkZW8gd29yZHQgbmlldCBvbmRlcnN0ZXVuZCBkb29yIGRlIHZlcnNpZSB2YW4gRmxhc2ggUGxheWVyIGRpZSBtb21lbnRlZWwgb3AgdXcgY29tcHV0ZXIgaXMgZ2XDr25zdGFsbGVlcmQuIEtsaWsgaW4gZGUgdmlkZW8gb20gZGUgbmlldXdzdGUgRmxhc2ggUGxheWVyIHRlIGRvd25sb2FkZW4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lppanBhbmVlbCBhYW4gZGVlbG5lbWVycyB3ZWVyZ2V2ZW4iLz4NCgkJPHVpdGV4dCBuYW1lPSJNVVRFIiB2YWx1ZT0iRGVtcGVuIi8+DQoJCTx1aXRleHQgbmFtZT0iRE9DV1JBUF9USVRMRSIgdmFsdWU9IlByZXNlbnRlci1iZXN0YW5kc2JpamxhZ2UiLz4NCgkJPHVpdGV4dCBuYW1lPSJET0NXUkFQX01TRyIgdmFsdWU9Ik9wc2xhYW4gaW4gRGV6ZSBjb21wdXRlciIvPg0KCQk8dWl0ZXh0IG5hbWU9IkRPQ1dSQVBfUFJPTVBUIiB2YWx1ZT0iS2xpayBvbSB0ZSBkb3dubG9hZGVuIi8+DQoJPC9sYW5ndWFnZT4NCgk8bGFuZ3VhZ2UgaWQ9ImNuIj4NCgkJPCEtLSBmb3JtYXQgZm9yIHVpZm9udCB2YWx1ZSBpcyAiZm9udCxzaXplLGlzYm9sZCxpc2l0YWxpYyxpc3NoYWRvd2VkIiAtLT4NCgkJPHVpZm9udCBuYW1lPSJGT05UX1FVSVpaSU5HIiB2YWx1ZT0i5a6L5L2TLTE4MDMwLDEwLGZhbHNlLGZhbHNlLGZhbHNlIi8+DQoJCTx1aWZvbnQgbmFtZT0iRk9OVF9TQ1JVQlNUQVRVUyIgdmFsdWU9IuWui+S9ky0xODAzMCwxMCx0cnVlLGZhbHNlLHRydWUiLz4NCgkJPHVpZm9udCBuYW1lPSJGT05UX1NDUlVCVElNRSIgdmFsdWU9IuWui+S9ky0xODAzMCwxMCxmYWxzZSxmYWxzZSx0cnVlIi8+DQoJCTx1aWZvbnQgbmFtZT0iRk9OVF9FTEFQU0VEVElNRSIgdmFsdWU9IuWui+S9ky0xODAzMCwxMCx0cnVlLGZhbHNlLHRydWUiLz4NCgkJPHVpZm9udCBuYW1lPSJGT05UX1VUSUxTTUVOVSIgdmFsdWU9IuWui+S9ky0xODAzMCwxMCx0cnVlLGZhbHNlLGZhbHNlIi8+DQoJCTx1aWZvbnQgbmFtZT0iRk9OVF9UQUJTIiB2YWx1ZT0i5a6L5L2TLTE4MDMwLDE0LHRydWUsZmFsc2UsdHJ1ZSIvPg0KCQk8dWlmb250IG5hbWU9IkZPTlRfUFJFU0VOVEFUSU9OTkFNRSIgdmFsdWU9IuWui+S9ky0xODAzMCwxNCxmYWxzZSxmYWxzZSx0cnVlIi8+DQoJCTx1aWZvbnQgbmFtZT0iRk9OVF9QUkVTRU5URVJOQU1FIiB2YWx1ZT0i5a6L5L2TLTE4MDMwLDE0LHRydWUsZmFsc2UsdHJ1ZSIvPg0KCQk8dWlmb250IG5hbWU9IkZPTlRfUFJFU0VOVEVSVElUTEUiIHZhbHVlPSLlrovkvZMtMTgwMzAsMTMsZmFsc2UsZmFsc2UsdHJ1ZSIvPg0KCQk8dWlmb250IG5hbWU9IkZPTlRfQklPQlROIiB2YWx1ZT0i5a6L5L2TLTE4MDMwLDEwLGZhbHNlLGZhbHNlLHRydWUiLz4NCgkJPHVpZm9udCBuYW1lPSJGT05UX05PVEVTIiB2YWx1ZT0i5a6L5L2TLTE4MDMwLDEyLGZhbHNlLGZhbHNlLGZhbHNlIi8+DQoJCTx1aWZvbnQgbmFtZT0iRk9OVF9PVVRMSU5FIiB2YWx1ZT0i5a6L5L2TLTE4MDMwLDEyLGZhbHNlLGZhbHNlLHRydWUiLz4NCgkJPHVpZm9udCBuYW1lPSJGT05UX1NFQVJDSCIgdmFsdWU9IuWui+S9ky0xODAzMCwxMixmYWxzZSxmYWxzZSx0cnVlIi8+DQoJCTx1aWZvbnQgbmFtZT0iRk9OVF9USFVNQiIgdmFsdWU9IuWui+S9ky0xODAzMCwxMCxmYWxzZSxmYWxzZSx0cnVlIi8+DQoJCTx1aWZvbnQgbmFtZT0iRk9OVF9CSU9XSU4iIHZhbHVlPSLlrovkvZMtMTgwMzAsMTIsZmFsc2UsZmFsc2UsZmFsc2UiLz4NCgkJPHVpZm9udCBuYW1lPSJGT05UX0xJU1RIRUFESU5HIiB2YWx1ZT0i5a6L5L2TLTE4MDMwLDEwLGZhbHNlLGZhbHNlLGZhbHNlIi8+DQoJCTx1aWZvbnQgbmFtZT0iRk9OVF9XSU5USVRMRSIgdmFsdWU9IuWui+S9ky0xODAzMCwxMCxmYWxzZSxmYWxzZSx0cnVlIi8+DQoJCTx1aWZvbnQgbmFtZT0iRk9OVF9BVFRBQ0hNRU5UUyIgdmFsdWU9IuWui+S9ky0xODAzMCwxMixmYWxzZSxmYWxzZSx0cnVlIi8+DQoJCTwhLS1xdWl6IHBvZCBhbmQgbWVzc2FnZSBib3ggdGV4dCBmb250cy0tPg0KCQk8dWlmb250IG5hbWU9IkZPTlRfTVNHQk9YX1dJTlRJVExFIiB2YWx1ZT0i5a6L5L2TLTE4MDMwLDEyLHRydWUsZmFsc2UsdHJ1ZSIvPg0KCQk8dWlmb250IG5hbWU9IkZPTlRfTVNHQk9YX01TRyIgdmFsdWU9IuWui+S9ky0xODAzMCwxMixmYWxzZSxmYWxzZSx0cnVlIi8+DQoJCTx1aWZvbnQgbmFtZT0iRk9OVF9NU0dCT1hfT1BUSU9OUyIgdmFsdWU9IuWui+S9ky0xODAzMCwxMCx0cnVlLGZhbHNlLHRydWUiLz4NCgkJPHVpZm9udCBuYW1lPSJGT05UX1FVSVpQT0RfUVVJWl9USVRMRSIgdmFsdWU9IuWui+S9ky0xODAzMCwxMix0cnVlLGZhbHNlLHRydWUiLz4NCgkJPHVpZm9udCBuYW1lPSJGT05UX1FVSVpQT0RfUVVJWl9BVFRFTVBUIiB2YWx1ZT0i5a6L5L2TLTE4MDMwLDEwLGZhbHNlLGZhbHNlLHRydWUiLz4NCgkJPHVpZm9udCBuYW1lPSJGT05UX1FVSVpQT0RfUVVJWl9BVFRFTVBUX1ZBTFVFIiB2YWx1ZT0i5a6L5L2TLTE4MDMwLDEwLHRydWUsZmFsc2UsdHJ1ZSIvPg0KCQk8dWlmb250IG5hbWU9IkZPTlRfUVVJWlBPRF9RVUVTVElPTl9TQ09SRSIgdmFsdWU9IuWui+S9ky0xODAzMCwxMCxmYWxzZSxmYWxzZSx0cnVlIi8+DQoJCTx1aWZvbnQgbmFtZT0iRk9OVF9RVUlaUE9EX1FVRVNUSU9OX1NDT1JFX1ZBTFVFIiB2YWx1ZT0i5a6L5L2TLTE4MDMwLDEwLHRydWUsZmFsc2UsdHJ1ZSIvPg0KCQk8dWlmb250IG5hbWU9IkZPTlRfUVVJWlBPRF9RVUVTVElPTl9BVFRFTVBUIiB2YWx1ZT0i5a6L5L2TLTE4MDMwLDEwLGZhbHNlLGZhbHNlLHRydWUiLz4NCgkJPHVpZm9udCBuYW1lPSJGT05UX1FVSVpQT0RfUVVFU1RJT05fQVRURU1QVF9WQUxVRSIgdmFsdWU9IuWui+S9ky0xODAzMCwxMCx0cnVlLGZhbHNlLHRydWUiLz4NCgkJPHVpZm9udCBuYW1lPSJGT05UX1FVSVpQT0RfUVVFU1RJT05fVEFHIiB2YWx1ZT0i5a6L5L2TLTE4MDMwLDEyLHRydWUsZmFsc2UsdHJ1ZSIvPg0KCQk8dWlmb250IG5hbWU9IkZPTlRfUVVJWlBPRF9RVUlaX1FVRVNUSU9OX0NPVU5UIiB2YWx1ZT0i5a6L5L2TLTE4MDMwLDEwLGZhbHNlLGZhbHNlLHRydWUiLz4NCgkJPHVpZm9udCBuYW1lPSJGT05UX1FVSVpQT0RfUVVJWl9RVUVTVElPTl9DT1VOVF9WQUxVRSIgdmFsdWU9IuWui+S9ky0xODAzMCwxMCx0cnVlLGZhbHNlLHRydWUiLz4NCgkJPHVpZm9udCBuYW1lPSJGT05UX1FVSVpQT0RfUVVJWl9RVUVTVElPTl9BVFRFTVBURUQiIHZhbHVlPSLlrovkvZMtMTgwMzAsMTAsZmFsc2UsZmFsc2UsdHJ1ZSIvPg0KCQk8dWlmb250IG5hbWU9IkZPTlRfUVVJWlBPRF9RVUlaX1FVRVNUSU9OX0FUVEVNUFRFRF9WQUxVRSIgdmFsdWU9IuWui+S9ky0xODAzMCwxMCx0cnVlLGZhbHNlLHRydWUiLz4NCgkJPHVpZm9udCBuYW1lPSJGT05UX1FVSVpQT0RfUVVJWl9TQ09SRV9UQUciIHZhbHVlPSLlrovkvZMtMTgwMzAsMTIsdHJ1ZSxmYWxzZSx0cnVlIi8+DQoJCTx1aWZvbnQgbmFtZT0iRk9OVF9RVUlaUE9EX1FVSVpfU0NPUkUiIHZhbHVlPSLlrovkvZMtMTgwMzAsMTAsZmFsc2UsZmFsc2UsdHJ1ZSIvPg0KCQk8dWlmb250IG5hbWU9IkZPTlRfUVVJWlBPRF9RVUlaX1NDT1JFX1ZBTFVFIiB2YWx1ZT0i5a6L5L2TLTE4MDMwLDEwLHRydWUsZmFsc2UsdHJ1ZSIvPg0KCQk8dWlmb250IG5hbWU9IkZPTlRfUVVJWlBPRF9RVUlaX01BWFNDT1JFIiB2YWx1ZT0i5a6L5L2TLTE4MDMwLDEwLGZhbHNlLGZhbHNlLHRydWUiLz4NCgkJPHVpZm9udCBuYW1lPSJGT05UX1FVSVpQT0RfUVVJWl9NQVhTQ09SRV9WQUxVRSIgdmFsdWU9IuWui+S9ky0xODAzMCwxMCx0cnVlLGZhbHNlLHRydWUiLz4NCgkJPHVpZm9udCBuYW1lPSJGT05UX1FVSVpQT0RfUVVJWl9QQVNTU0NPUkUiIHZhbHVlPSLlrovkvZMtMTgwMzAsMTAsZmFsc2UsZmFsc2UsdHJ1ZSIvPg0KCQk8dWlmb250IG5hbWU9IkZPTlRfUVVJWlBPRF9RVUlaX1BBU1NTQ09SRV9WQUxVRSIgdmFsdWU9IuWui+S9ky0xODAzMCwxMCx0cnVlLGZhbHNlLHRydWUiLz4NCgkJPCEtLSB1aXRleHQgLS0+DQoJCTwhLS0gc3Vic3RpdHV0aW9uOiAlbiA9PSBzbGlkZSBudW1iZXIgLS0+DQoJCTx1aXRleHQgbmFtZT0iVU5OQU1FRFNMSURFVElUTEUiIHZhbHVlPSLlubvnga/niYcgJW4iLz4NCgkJPCEtLSBzdWJzdGl0dXRpb246ICVuID09IHNsaWRlIG51bWJlciAtLT4NCgkJPCEtLSBzdWJzdGl0dXRpb246ICV0ID09IHRvdGFsIHNsaWRlIGNvdW50IC0tPg0KCQk8dWl0ZXh0IG5hbWU9IlNDUlVCQkFSU1RBVFVTX1NMSURFSU5GTyIgdmFsdWU9IuW5u+eBr+eJhyAlbiAvICV0IHwgIi8+DQoJCTx1aXRleHQgbmFtZT0iU0NSVUJCQVJTVEFUVVNfU1RPUFBFRCIgdmFsdWU9IuW3suWBnOatoiIvPg0KCQk8dWl0ZXh0IG5hbWU9IlNDUlVCQkFSU1RBVFVTX1BMQVlJTkciIHZhbHVlPSLmraPlnKjmkq3mlL4iLz4NCgkJPHVpdGV4dCBuYW1lPSJTQ1JVQkJBUlNUQVRVU19OT0FVRElPIiB2YWx1ZT0i5peg6Z+z6aKRIi8+DQoJCTx1aXRleHQgbmFtZT0iU0NSVUJCQVJTVEFUVVNfVklEUExBWUlORyIgdmFsdWU9IuinhumikeaSreaUviIvPg0KCQk8dWl0ZXh0IG5hbWU9IlNDUlVCQkFSU1RBVFVTX0xPQURJTkciIHZhbHVlPSLmraPlnKjovb3lhaUiLz4NCgkJPHVpdGV4dCBuYW1lPSJTQ1JVQkJBUlNUQVRVU19CVUZGRVJJTkciIHZhbHVlPSLmraPlnKjov5vooYznvJPlhrLlpITnkIYiLz4NCgkJPHVpdGV4dCBuYW1lPSJTQ1JVQkJBUlNUQVRVU19RVUVTVElPTiIgdmFsdWU9IuWbnuetlOmXrumimCIvPg0KCQk8dWl0ZXh0IG5hbWU9IlNDUlVCQkFSU1RBVFVTX1JFVklFV1FVSVoiIHZhbHVlPSLmraPlnKjlrqHpmIXmtYvpqowiLz4NCgkJPCEtLSBzdWJzdGl0dXRpb246ICVtID09IG1pbnV0ZXMgcmVtYWluaW5nIC0tPg0KCQk8IS0tIHN1YnN0aXR1dGlvbjogJXMgPT0gc2Vjb25kcyByZW1haW5pbmcgLS0+DQoJCTx1aXRleHQgbmFtZT0iRUxBUFNFRCIgdmFsdWU9IuWJqeS9mSAlbSDliIbpkp8gJXMg56eSIi8+DQoJCTx1aXRleHQgbmFtZT0iTk9URk9VTkQiIHZhbHVlPSLmnKrmib7liLDku7vkvZXlhoXlrrkiLz4NCgkJPHVpdGV4dCBuYW1lPSJBVFRBQ0hNRU5UUyIgdmFsdWU9IumZhOS7tiIvPg0KCQk8IS0tIHN1YnN0aXR1dGlvbjogJXAgPT0gY3VycmVudCBzcGVha2VyJ3MgdGl0bGUgLS0+DQoJCTx1aXRleHQgbmFtZT0iQklPV0lOX1RJVExFIiB2YWx1ZT0i5Liq5Lq6566A5LuLOiAlcCIvPg0KCQk8dWl0ZXh0IG5hbWU9IkJJT0JUTl9USVRMRSIgdmFsdWU9IuS4quS6uueugOS7iyIvPg0KCQk8dWl0ZXh0IG5hbWU9IkRJVklERVJCVE5fVElUTEUiIHZhbHVlPSJ8Ii8+DQoJCTx1aXRleHQgbmFtZT0iQ09OVEFDVEJUTl9USVRMRSIgdmFsdWU9IuiBlOezu+aWueW8jyIvPg0KCQk8dWl0ZXh0IG5hbWU9IlRBQl9RVUlaIiB2YWx1ZT0i5rWL6aqMIi8+DQoJCTx1aXRleHQgbmFtZT0iVEFCX09VVExJTkUiIHZhbHVlPSLlpKfnurIiLz4NCgkJPHVpdGV4dCBuYW1lPSJUQUJfVEhVTUIiIHZhbHVlPSLnvKnnlaXlm74iLz4NCgkJPHVpdGV4dCBuYW1lPSJUQUJfTk9URVMiIHZhbHVlPSLlpIfms6giLz4NCgkJPHVpdGV4dCBuYW1lPSJUQUJfU0VBUkNIIiB2YWx1ZT0i5pCc57SiIi8+DQoJCTx1aXRleHQgbmFtZT0iU0xJREVfSEVBRElORyIgdmFsdWU9IuW5u+eBr+eJh+agh+mimCIvPg0KCQk8dWl0ZXh0IG5hbWU9IkRVUkFUSU9OX0hFQURJTkciIHZhbHVlPSLmjIHnu63ml7bpl7QiLz4NCgkJPHVpdGV4dCBuYW1lPSJTRUFSQ0hfSEVBRElORyIgdmFsdWU9IuaQnOe0ouaWh+acrDoiLz4NCgkJPHVpdGV4dCBuYW1lPSJUSFVNQl9IRUFESU5HIiB2YWx1ZT0i5bm754Gv54mHIi8+DQoJCTx1aXRleHQgbmFtZT0iVEhVTUJfSU5GTyIgdmFsdWU9IuW5u+eBr+eJh+agh+mimC/mjIHnu63ml7bpl7QiLz4NCgkJPHVpdGV4dCBuYW1lPSJBVFRBQ0hOQU1FX0hFQURJTkciIHZhbHVlPSLmlofku7blkI0iLz4NCgkJPHVpdGV4dCBuYW1lPSJBVFRBQ0hTSVpFX0hFQURJTkciIHZhbHVlPSLlpKflsI8iLz4NCgkJPHVpdGV4dCBuYW1lPSJTTElERV9OT1RFUyIgdmFsdWU9IuW5u+eBr+eJh+Wkh+azqCIvPg0KCQk8IS0tcXVpeiBwb2QgYW5kIG1lc3NhZ2UgYm94IHRleHRzLS0+DQoJCTx1aXRleHQgbmFtZT0iUVVJWlBPRF9RVUlaX0FUVEVNUFQiIHZhbHVlPSLmtYvpqozlsJ3or5XmrKHmlbA6Ii8+DQoJCTx1aXRleHQgbmFtZT0iUVVJWlBPRF9RVUlaX0FUVEVNUFRfVkFMVUUiIHZhbHVlPSLnrKwgJW4g5qyh77yM5YWxICV0IOasoSIvPg0KCQk8dWl0ZXh0IG5hbWU9IlFVSVpQT0RfUVVJWl9TQ09SRSIgdmFsdWU9IuW+l+WIhjoiLz4NCgkJPHVpdGV4dCBuYW1lPSJRVUlaUE9EX1FVSVpfUEFTU1NDT1JFIiB2YWx1ZT0i5Y+K5qC85YiG5pWwOiIvPg0KCQk8dWl0ZXh0IG5hbWU9IlFVSVpQT0RfUVVJWl9NQVhTQ09SRSIgdmFsdWU9IuacgOmrmOWIhuaVsDoiLz4NCgkJPHVpdGV4dCBuYW1lPSJRVUlaUE9EX1FVRVNBVE1QVF9TVFIiIHZhbHVlPSLlsJ3or5XmrKHmlbA6IOesrCAlbiDmrKHvvIzlhbEgJXQg5qyhIi8+DQoJCTx1aXRleHQgbmFtZT0iUVVJWlBPRF9RVUVTVFlQRV9TVFIiIHZhbHVlPSLnsbvlnos6ICVzIi8+DQoJCTx1aXRleHQgbmFtZT0iUVVJWlBPRF9RVUVTVFlQRV9HUkQiIHZhbHVlPSLor4TnuqciLz4NCgkJPHVpdGV4dCBuYW1lPSJRVUlaUE9EX1FVRVNUWVBFX1NWWSIgdmFsdWU9Iuiwg+afpSIvPg0KCQk8dWl0ZXh0IG5hbWU9IlFVSVpQT0RfUVVJWkFUTVBUX0lORiIgdmFsdWU9IuaXoOmZkCIvPg0KCQk8dWl0ZXh0IG5hbWU9IlFVSVpQT0RfUVVFU0FUTVBUX0lORiIgdmFsdWU9IuaXoOmZkCIvPg0KCQk8dWl0ZXh0IG5hbWU9IldBUk5JTkdNU0dfWUVTU1RSSU5HIiB2YWx1ZT0i5pivIi8+DQoJCTx1aXRleHQgbmFtZT0iV0FSTklOR01TR19OT1NUUklORyIgdmFsdWU9IuWQpiIvPg0KCQk8dWl0ZXh0IG5hbWU9IldBUk5JTkdNU0dfVElUTEVTVFJJTkciIHZhbHVlPSLmtYvpqozlr7zoiKrorablkYoiLz4NCgkJPHVpdGV4dCBuYW1lPSJXQVJOSU5HTVNHX01TR1NUUklORyIgdmFsdWU9IuatpOa1i+mqjOS4reacieacquWwneivleS9nOetlOeahOmXrumimOOAgiYjeEE7JiN4QTvljZXlh7vigJzmmK/igJ3pgIDlh7rmraTmtYvpqozjgILljZXlh7vigJzlkKbigJ3nu6fnu63mtYvpqozjgIIiLz4NCgkJPHVpdGV4dCBuYW1lPSJJTkZPUk1BVElPTl9IMjY0X0ZMQVNIUExBWUVSIiB2YWx1ZT0i5b2T5YmN5a6J6KOF5Zyo5oKo55qE6K6h566X5py65LiK55qEIEZsYXNoIFBsYXllciDniYjmnKzkuI3mlK/mjIHor6Xop4bpopHjgILljZXlh7vop4bpopHljLrln5/kuIvovb3mnIDmlrDniYjmnKznmoQgRmxhc2ggUGxheWVy44CC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WQkeWPguWKoOiAheaYvuekuuaPkOimgeagjyIvPg0KCQk8dWl0ZXh0IG5hbWU9Ik1VVEUiIHZhbHVlPSLpnZnpn7MiLz4NCgkJPHVpdGV4dCBuYW1lPSJET0NXUkFQX1RJVExFIiB2YWx1ZT0iUHJlc2VudGVyIOaWh+S7tumZhOS7tiIvPg0KCQk8dWl0ZXh0IG5hbWU9IkRPQ1dSQVBfTVNHIiB2YWx1ZT0i5L+d5a2Y5Yiw5oiR55qE6K6h566X5py6Ii8+DQoJCTx1aXRleHQgbmFtZT0iRE9DV1JBUF9QUk9NUFQiIHZhbHVlPSLljZXlh7vku6XkuIvovb0iLz4NCgk8L2xhbmd1YWdlPg0KCTxsYW5ndWFnZSBpZD0idH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heXQgJW4iLz4NCgkJPCEtLSBzdWJzdGl0dXRpb246ICVuID09IHNsaWRlIG51bWJlciAtLT4NCgkJPCEtLSBzdWJzdGl0dXRpb246ICV0ID09IHRvdGFsIHNsaWRlIGNvdW50IC0tPg0KCQk8dWl0ZXh0IG5hbWU9IlNDUlVCQkFSU1RBVFVTX1NMSURFSU5GTyIgdmFsdWU9IlNsYXl0ICVuIC8gJXQgfCAiLz4NCgkJPHVpdGV4dCBuYW1lPSJTQ1JVQkJBUlNUQVRVU19TVE9QUEVEIiB2YWx1ZT0iRHVyZHVydWxkdSIvPg0KCQk8dWl0ZXh0IG5hbWU9IlNDUlVCQkFSU1RBVFVTX1BMQVlJTkciIHZhbHVlPSJPeW5hdMSxbMSxeW9yIi8+DQoJCTx1aXRleHQgbmFtZT0iU0NSVUJCQVJTVEFUVVNfTk9BVURJTyIgdmFsdWU9IlNlcyBZb2siLz4NCgkJPHVpdGV4dCBuYW1lPSJTQ1JVQkJBUlNUQVRVU19WSURQTEFZSU5HIiB2YWx1ZT0iVmlkZW8gT3luYXTEsWzEsXlvciIvPg0KCQk8dWl0ZXh0IG5hbWU9IlNDUlVCQkFSU1RBVFVTX0xPQURJTkciIHZhbHVlPSJZw7xrbGVuaXlvciIvPg0KCQk8dWl0ZXh0IG5hbWU9IlNDUlVCQkFSU1RBVFVTX0JVRkZFUklORyIgdmFsdWU9IkFyYWJlbGxlxJ9lIEFsxLFuxLF5b3IiLz4NCgkJPHVpdGV4dCBuYW1lPSJTQ1JVQkJBUlNUQVRVU19RVUVTVElPTiIgdmFsdWU9IlNvcnV5dSBZYW7EsXRsYSIvPg0KCQk8dWl0ZXh0IG5hbWU9IlNDUlVCQkFSU1RBVFVTX1JFVklFV1FVSVoiIHZhbHVlPSJTxLFuYXYgxLBuY2VsZW5peW9yIi8+DQoJCTwhLS0gc3Vic3RpdHV0aW9uOiAlbSA9PSBtaW51dGVzIHJlbWFpbmluZyAtLT4NCgkJPCEtLSBzdWJzdGl0dXRpb246ICVzID09IHNlY29uZHMgcmVtYWluaW5nIC0tPg0KCQk8dWl0ZXh0IG5hbWU9IkVMQVBTRUQiIHZhbHVlPSIlbSBEYWtpa2EgJXMgU2FuaXllIEthbGTEsSIvPg0KCQk8dWl0ZXh0IG5hbWU9Ik5PVEZPVU5EIiB2YWx1ZT0iSGVyaGFuZ2kgQmlyIMWeZXkgQnVsdW5tYWTEsSIvPg0KCQk8dWl0ZXh0IG5hbWU9IkFUVEFDSE1FTlRTIiB2YWx1ZT0iRWtsZXI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LEsHJ0aWJhdCIvPg0KCQk8dWl0ZXh0IG5hbWU9IlRBQl9RVUlaIiB2YWx1ZT0iU8SxbmF2Ii8+DQoJCTx1aXRleHQgbmFtZT0iVEFCX09VVExJTkUiIHZhbHVlPSJBbmEgSGF0Ii8+DQoJCTx1aXRleHQgbmFtZT0iVEFCX1RIVU1CIiB2YWx1ZT0iUmVzaW0iLz4NCgkJPHVpdGV4dCBuYW1lPSJUQUJfTk9URVMiIHZhbHVlPSJOb3RsYXIiLz4NCgkJPHVpdGV4dCBuYW1lPSJUQUJfU0VBUkNIIiB2YWx1ZT0iQXJhIi8+DQoJCTx1aXRleHQgbmFtZT0iU0xJREVfSEVBRElORyIgdmFsdWU9IlNsYXl0IEJhxZ9sxLHEn8SxIi8+DQoJCTx1aXRleHQgbmFtZT0iRFVSQVRJT05fSEVBRElORyIgdmFsdWU9IlPDvHJlIi8+DQoJCTx1aXRleHQgbmFtZT0iU0VBUkNIX0hFQURJTkciIHZhbHVlPSJNZXRuaSBhcmE6Ii8+DQoJCTx1aXRleHQgbmFtZT0iVEhVTUJfSEVBRElORyIgdmFsdWU9IlNsYXl0Ii8+DQoJCTx1aXRleHQgbmFtZT0iVEhVTUJfSU5GTyIgdmFsdWU9IlNsYXl0IEJhxZ9sxLHEn8SxL1PDvHJlc2kiLz4NCgkJPHVpdGV4dCBuYW1lPSJBVFRBQ0hOQU1FX0hFQURJTkciIHZhbHVlPSJEb3N5YSBBZMSxIi8+DQoJCTx1aXRleHQgbmFtZT0iQVRUQUNIU0laRV9IRUFESU5HIiB2YWx1ZT0iQm95dXQiLz4NCgkJPHVpdGV4dCBuYW1lPSJTTElERV9OT1RFUyIgdmFsdWU9IlNsYXl0IE5vdGxhcsSxIi8+DQoJCTwhLS1xdWl6IHBvZCBhbmQgbWVzc2FnZSBib3ggdGV4dHMtLT4NCgkJPHVpdGV4dCBuYW1lPSJRVUlaUE9EX1FVSVpfQVRURU1QVCIgdmFsdWU9IlPEsW5hdiBEZW5lbWVzaToiLz4NCgkJPHVpdGV4dCBuYW1lPSJRVUlaUE9EX1FVSVpfQVRURU1QVF9WQUxVRSIgdmFsdWU9IiVuLyV0Ii8+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DQoJCTx1aXRleHQgbmFtZT0iUVVJWlBPRF9RVUVTVFlQRV9HUkQiIHZhbHVlPSJCYXNhbWFrbMSxIi8+DQoJCTx1aXRleHQgbmFtZT0iUVVJWlBPRF9RVUVTVFlQRV9TVlkiIHZhbHVlPSJBbmtldCIvPg0KCQk8dWl0ZXh0IG5hbWU9IlFVSVpQT0RfUVVJWkFUTVBUX0lORiIgdmFsdWU9IlPEsW7EsXJzxLF6Ii8+DQoJCTx1aXRleHQgbmFtZT0iUVVJWlBPRF9RVUVTQVRNUFRfSU5GIiB2YWx1ZT0iU8SxbsSxcnPEsXoiLz4NCgkJPHVpdGV4dCBuYW1lPSJXQVJOSU5HTVNHX1lFU1NUUklORyIgdmFsdWU9IkV2ZXQiLz4NCgkJPHVpdGV4dCBuYW1lPSJXQVJOSU5HTVNHX05PU1RSSU5HIiB2YWx1ZT0iSGF5xLFyIi8+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DQoJCTx1aXRleHQgbmFtZT0iRE9DV1JBUF9QUk9NUFQiIHZhbHVlPSLEsG5kaXJtZWsgacOnaW4gVMSxa2xhdMSxbiIvPg0KCTwvbGFuZ3VhZ2U+DQoJPGxhbmd1YWdlIGlkPSJyd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QodC70LDQudC0ICVuIi8+DQoJCTwhLS0gc3Vic3RpdHV0aW9uOiAlbiA9PSBzbGlkZSBudW1iZXIgLS0+DQoJCTwhLS0gc3Vic3RpdHV0aW9uOiAldCA9PSB0b3RhbCBzbGlkZSBjb3VudCAtLT4NCgkJPHVpdGV4dCBuYW1lPSJTQ1JVQkJBUlNUQVRVU19TTElERUlORk8iIHZhbHVlPSLQodC70LDQudC0ICVuIC8gJXQgfCAiLz4NCgkJPHVpdGV4dCBuYW1lPSJTQ1JVQkJBUlNUQVRVU19TVE9QUEVEIiB2YWx1ZT0i0J7RgdGC0LDQvdC+0LLQu9C10L3QviIvPg0KCQk8dWl0ZXh0IG5hbWU9IlNDUlVCQkFSU1RBVFVTX1BMQVlJTkciIHZhbHVlPSLQktC+0YHQv9GA0L7QuNC30LLQtdC00LXQvdC40LUiLz4NCgkJPHVpdGV4dCBuYW1lPSJTQ1JVQkJBUlNUQVRVU19OT0FVRElPIiB2YWx1ZT0i0J3QtdGCINCw0YPQtNC40L4iLz4NCgkJPHVpdGV4dCBuYW1lPSJTQ1JVQkJBUlNUQVRVU19WSURQTEFZSU5HIiB2YWx1ZT0i0JLQvtGB0L/RgNC+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0L/RgNC+0YEiLz4NCgkJPHVpdGV4dCBuYW1lPSJTQ1JVQkJBUlNUQVRVU19SRVZJRVdRVUlaIiB2YWx1ZT0i0J7QsdC30L7RgCDQvtC/0YDQvtGB0LAiLz4NCgkJPCEtLSBzdWJzdGl0dXRpb246ICVtID09IG1pbnV0ZXMgcmVtYWluaW5nIC0tPg0KCQk8IS0tIHN1YnN0aXR1dGlvbjogJXMgPT0gc2Vjb25kcyByZW1haW5pbmcgLS0+DQoJCTx1aXRleHQgbmFtZT0iRUxBUFNFRCIgdmFsdWU9ItCe0YHRgtCw0LvQvtGB0YwgJW0g0LzQuNC9LiAlcyDRgSIvPg0KCQk8dWl0ZXh0IG5hbWU9Ik5PVEZPVU5EIiB2YWx1ZT0i0J3QuNGH0LXQs9C+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0L3RgtCw0LrRgiIvPg0KCQk8dWl0ZXh0IG5hbWU9IlRBQl9RVUlaIiB2YWx1ZT0i0J7Qv9GA0L7RgSIvPg0KCQk8dWl0ZXh0IG5hbWU9IlRBQl9PVVRMSU5FIiB2YWx1ZT0i0KHRhdC10LzQsCIvPg0KCQk8dWl0ZXh0IG5hbWU9IlRBQl9USFVNQiIgdmFsdWU9ItCR0LXQs9GD0L3QvtC6Ii8+DQoJCTx1aXRleHQgbmFtZT0iVEFCX05PVEVTIiB2YWx1ZT0i0JfQsNC80LXRgtC60LgiLz4NCgkJPHVpdGV4dCBuYW1lPSJUQUJfU0VBUkNIIiB2YWx1ZT0i0J/QvtC40YHQuiIvPg0KCQk8dWl0ZXh0IG5hbWU9IlNMSURFX0hFQURJTkciIHZhbHVlPSLQl9Cw0LPQvtC70L7QstC+0Log0YHQu9Cw0LnQtNCwIi8+DQoJCTx1aXRleHQgbmFtZT0iRFVSQVRJT05fSEVBRElORyIgdmFsdWU9ItCU0LvQuNGCLdGB0YLRjCIvPg0KCQk8dWl0ZXh0IG5hbWU9IlNFQVJDSF9IRUFESU5HIiB2YWx1ZT0i0J/QvtC40YHQuiDRgtC10LrRgdGC0LA6Ii8+DQoJCTx1aXRleHQgbmFtZT0iVEhVTUJfSEVBRElORyIgdmFsdWU9ItCh0LvQsNC50LQiLz4NCgkJPHVpdGV4dCBuYW1lPSJUSFVNQl9JTkZPIiB2YWx1ZT0i0J3QsNC30LLQsNC90LjQtS/QtNC70LjRgi3QvdC+0YHRgtGMIi8+DQoJCTx1aXRleHQgbmFtZT0iQVRUQUNITkFNRV9IRUFESU5HIiB2YWx1ZT0i0JjQvNGPINGE0LDQudC70LAiLz4NCgkJPHVpdGV4dCBuYW1lPSJBVFRBQ0hTSVpFX0hFQURJTkciIHZhbHVlPSLQoNCw0LfQvNC10YAiLz4NCgkJPHVpdGV4dCBuYW1lPSJTTElERV9OT1RFUyIgdmFsdWU9ItCX0LDQvNC10YLQutC4INC6INGB0LvQsNC50LTRgyIvPg0KCQk8IS0tcXVpeiBwb2QgYW5kIG1lc3NhZ2UgYm94IHRleHRzLS0+DQoJCTx1aXRleHQgbmFtZT0iUVVJWlBPRF9RVUlaX0FUVEVNUFQiIHZhbHVlPSLQn9C+0L/Ri9GC0LrQsCDQv9GA0L7QudGC0Lgg0L7Qv9GA0L7RgToiLz4NCgkJPHVpdGV4dCBuYW1lPSJRVUlaUE9EX1FVSVpfQVRURU1QVF9WQUxVRSIgdmFsdWU9IiVuINC40LcgJXQiLz4NCgkJPHVpdGV4dCBuYW1lPSJRVUlaUE9EX1FVSVpfU0NPUkUiIHZhbHVlPSLQndCw0LHRgNCw0L3QviDQsdCw0LvQu9C+0LI6Ii8+DQoJCTx1aXRleHQgbmFtZT0iUVVJWlBPRF9RVUlaX1BBU1NTQ09SRSIgdmFsdWU9ItCf0YDQvtGF0L7QtNC90L7QuSDRgNC10LfRg9C70YzRgtCw0YI6Ii8+DQoJCTx1aXRleHQgbmFtZT0iUVVJWlBPRF9RVUlaX01BWFNDT1JFIiB2YWx1ZT0i0JzQsNC60YHQuNC80LDQu9GM0L3Ri9C5INGA0LXQt9GD0LvRjNGC0LDRgjoiLz4NCgkJPHVpdGV4dCBuYW1lPSJRVUlaUE9EX1FVRVNBVE1QVF9TVFIiIHZhbHVlPSLQn9C+0L/Ri9GC0LrQsDogJW4g0LjQtyAldCIvPg0KCQk8dWl0ZXh0IG5hbWU9IlFVSVpQT0RfUVVFU1RZUEVfU1RSIiB2YWx1ZT0i0KLQuNC/OiAlcyIvPg0KCQk8dWl0ZXh0IG5hbWU9IlFVSVpQT0RfUVVFU1RZUEVfR1JEIiB2YWx1ZT0i0KEg0L7RhtC10L3QutC+0LkiLz4NCgkJPHVpdGV4dCBuYW1lPSJRVUlaUE9EX1FVRVNUWVBFX1NWWSIgdmFsdWU9ItCe0LHQt9C+0YAiLz4NCgkJPHVpdGV4dCBuYW1lPSJRVUlaUE9EX1FVSVpBVE1QVF9JTkYiIHZhbHVlPSLQkdC+0LvRjNGI0L7QtSDRh9C40YHQu9C+Ii8+DQoJCTx1aXRleHQgbmFtZT0iUVVJWlBPRF9RVUVTQVRNUFRfSU5GIiB2YWx1ZT0i0JHQvtC70YzRiNC+0LUg0YfQuNGB0LvQviIvPg0KCQk8dWl0ZXh0IG5hbWU9IldBUk5JTkdNU0dfWUVTU1RSSU5HIiB2YWx1ZT0i0JTQsCIvPg0KCQk8dWl0ZXh0IG5hbWU9IldBUk5JTkdNU0dfTk9TVFJJTkciIHZhbHVlPSLQndC10YIiLz4NCgkJPHVpdGV4dCBuYW1lPSJXQVJOSU5HTVNHX1RJVExFU1RSSU5HIiB2YWx1ZT0i0J/RgNC10LTRg9C/0YDQtdC20LTQtdC90LjQtSDQviDQvdCw0LLQuNCz0LDRhtC40Lgg0LIg0L7Qv9GA0L7RgdC1Ii8+DQoJCTx1aXRleHQgbmFtZT0iV0FSTklOR01TR19NU0dTVFJJTkciIHZhbHVlPSLQkiDQvtC/0YDQvtGB0LUg0L7RgdGC0LDQu9C40YHRjCDQvdC10L7RgtCy0LXRh9C10L3QvdGL0LUg0LLQvtC/0YDQvtGB0Ysu0J3QsNC20LDRgtC40LUg0LrQvdC+0L/QutC4ICZxdW90O9CU0LAmcXVvdDsg0L/RgNC40LLQtdC00LXRgiDQuiDQt9Cw0LrRgNGL0YLQuNGOINC+0L/RgNC+0YHQsC4g0J3QsNC20LDRgtC40LUg0LrQvdC+0L/QutC4ICZxdW90O9Cd0LXRgiZxdW90OyDQv9GA0L7QtNC+0LvQttC40YIg0L7Qv9GA0L7RgS4iLz4NCgkJPHVpdGV4dCBuYW1lPSJJTkZPUk1BVElPTl9IMjY0X0ZMQVNIUExBWUVSIiB2YWx1ZT0i0KLQtdC60YPRidCw0Y8g0LLQtdGA0YHQuNGPINC/0YDQvtC40LPRgNGL0LLQsNGC0LXQu9GPIEZsYXNoIFBsYXllciwg0YPRgdGC0LDQvdC+0LLQu9C10L3QvdCw0Y8g0L3QsCDRjdGC0L7QvCDQutC+0LzQv9GM0Y7RgtC10YDQtSwg0L3QtSDQv9C+0LTQtNC10YDQttC40LLQsNC10YIg0Y3RgtC+INCy0LjQtNC10L4uINCp0LXQu9C60L3QuNGC0LUg0LIg0L7QsdC70LDRgdGC0Lgg0LLQuNC00LXQviwg0YfRgtC+0LHRiyDQt9Cw0LPRgNGD0LfQuNGC0Ywg0L/QvtGB0LvQtdC00L3RjtGOINCy0LXRgNGB0LjRjiDQv9GA0L7QuNCz0YDRi9Cy0LDRgtC10LvRj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tCf0L7QutCw0LfRi9Cy0LDRgtGMINCy0YDQtdC30LrRgyDRg9GH0LDRgdGC0L3QuNC60LDQvCIvPg0KCQk8dWl0ZXh0IG5hbWU9Ik1VVEUiIHZhbHVlPSLQntGC0LrQu9GO0YfQuNGC0Ywg0LfQstGD0LoiLz4NCgkJPHVpdGV4dCBuYW1lPSJET0NXUkFQX1RJVExFIiB2YWx1ZT0i0JLQu9C+0LbQtdC90LjQtSDQsiDRhNCw0LnQuyBBZG9iZSBQcmVzZW50ZXIiLz4NCgkJPHVpdGV4dCBuYW1lPSJET0NXUkFQX01TRyIgdmFsdWU9ItCh0L7RhdGA0LDQvdC40YLRjCDQsiDQv9Cw0L/QutGDICZxdW90O9Cc0L7QuSDQutC+0LzQv9GM0Y7RgtC10YAmcXVvdDsiLz4NCgkJPHVpdGV4dCBuYW1lPSJET0NXUkFQX1BST01QVCIgdmFsdWU9ItCp0LXQu9C60L3Rg9GC0Ywg0LTQu9GPINC30LDQs9GA0YPQt9C60LgiLz4NCgk8L2xhbmd1YWdlPg0KPC9jb25maWd1cmF0aW9uPg0K"/>
  <p:tag name="MMPROD_DATA" val="&lt;object type=&quot;10002&quot; unique_id=&quot;901&quot;&gt;&lt;property id=&quot;10007&quot; value=&quot;Next&quot;/&gt;&lt;property id=&quot;10008&quot; value=&quot;Back&quot;/&gt;&lt;property id=&quot;10009&quot; value=&quot;Submit&quot;/&gt;&lt;property id=&quot;10012&quot; value=&quot;0&quot;/&gt;&lt;property id=&quot;10022&quot; value=&quot;Try again&quot;/&gt;&lt;property id=&quot;10068&quot; value=&quot;Correct - Click anywhere to continue&quot;/&gt;&lt;property id=&quot;10069&quot; value=&quot;Incorrect - Click anywhere  to continue&quot;/&gt;&lt;property id=&quot;10124&quot; value=&quot;Click to continue&quot;/&gt;&lt;property id=&quot;10125&quot; value=&quot;Click to submit answer&quot;/&gt;&lt;property id=&quot;10126&quot; value=&quot;Click to go back&quot;/&gt;&lt;property id=&quot;10127&quot; value=&quot;Clear&quot;/&gt;&lt;property id=&quot;10128&quot; value=&quot;Click to clear&quot;/&gt;&lt;property id=&quot;10133&quot; value=&quot;0&quot;/&gt;&lt;property id=&quot;10134&quot; value=&quot;0&quot;/&gt;&lt;property id=&quot;10135&quot; value=&quot;,&quot;/&gt;&lt;property id=&quot;10136&quot; value=&quot;2&quot;/&gt;&lt;property id=&quot;10156&quot; value=&quot;1&quot;/&gt;&lt;property id=&quot;10157&quot; value=&quot;1&quot;/&gt;&lt;property id=&quot;10158&quot; value=&quot;1&quot;/&gt;&lt;property id=&quot;10177&quot; value=&quot;1&quot;/&gt;&lt;property id=&quot;10183&quot; value=&quot;You must answer the question before continuing&quot;/&gt;&lt;property id=&quot;10185&quot; value=&quot;1&quot;/&gt;&lt;property id=&quot;10188&quot; value=&quot;The time to answer this question has expired.&quot;/&gt;&lt;property id=&quot;10189&quot; value=&quot;1&quot;/&gt;&lt;property id=&quot;10194&quot; value=&quot;0&quot;/&gt;&lt;property id=&quot;10195&quot; value=&quot;1&quot;/&gt;&lt;property id=&quot;10196&quot; value=&quot;0&quot;/&gt;&lt;property id=&quot;10198&quot; value=&quot;100&quot;/&gt;&lt;property id=&quot;10200&quot; value=&quot;1&quot;/&gt;&lt;property id=&quot;10212&quot; value=&quot;1&quot;/&gt;&lt;property id=&quot;10213&quot; value=&quot;1&quot;/&gt;&lt;property id=&quot;10214&quot; value=&quot;0&quot;/&gt;&lt;property id=&quot;10215&quot; value=&quot;0&quot;/&gt;&lt;property id=&quot;10216&quot; value=&quot;0&quot;/&gt;&lt;property id=&quot;10217&quot; value=&quot;1&quot;/&gt;&lt;property id=&quot;10218&quot; value=&quot;0&quot;/&gt;&lt;property id=&quot;10219&quot; value=&quot;0&quot;/&gt;&lt;property id=&quot;10221&quot; value=&quot;&amp;lt;Format Name=&amp;quot;Presentation Default&amp;quot;&amp;gt;&amp;lt;Question FontName=&amp;quot;Calibri Light&amp;quot; IsBold=&amp;quot;0&amp;quot; IsItalic=&amp;quot;0&amp;quot; IsUnderline=&amp;quot;0&amp;quot; FontSize=&amp;quot;48&amp;quot;/&amp;gt;&amp;lt;Answer FontName=&amp;quot;Calibri&amp;quot; IsBold=&amp;quot;0&amp;quot; IsItalic=&amp;quot;0&amp;quot; IsUnderline=&amp;quot;0&amp;quot; FontSize=&amp;quot;18&amp;quot;/&amp;gt;&amp;lt;Button FontName=&amp;quot;Calibri Light&amp;quot; IsBold=&amp;quot;0&amp;quot; IsItalic=&amp;quot;0&amp;quot; IsUnderline=&amp;quot;0&amp;quot; FontSize=&amp;quot;14&amp;quot;/&amp;gt;&amp;lt;Message FontName=&amp;quot;Calibri Light&amp;quot; IsBold=&amp;quot;0&amp;quot; IsItalic=&amp;quot;0&amp;quot; IsUnderline=&amp;quot;0&amp;quot; FontSize=&amp;quot;18&amp;quot;/&amp;gt;&amp;lt;ButtonPlacement Orientation=&amp;quot;Horizontal&amp;quot; Position=&amp;quot;0&amp;quot;/&amp;gt;&amp;lt;/Format&amp;gt; &quot;/&gt;&lt;property id=&quot;10227&quot; value=&quot;1&quot;/&gt;&lt;property id=&quot;10229&quot; value=&quot;0&quot;/&gt;&lt;property id=&quot;10235&quot; value=&quot;0&quot;/&gt;&lt;property id=&quot;10236&quot; value=&quot;0&quot;/&gt;&lt;property id=&quot;10237&quot; value=&quot;0&quot;/&gt;&lt;property id=&quot;10238&quot; value=&quot;-1&quot;/&gt;&lt;property id=&quot;10239&quot; value=&quot;-1&quot;/&gt;&lt;property id=&quot;10240&quot; value=&quot;-1&quot;/&gt;&lt;property id=&quot;10241&quot; value=&quot;-1&quot;/&gt;&lt;property id=&quot;10242&quot; value=&quot;-1&quot;/&gt;&lt;property id=&quot;10243&quot; value=&quot;-1&quot;/&gt;&lt;property id=&quot;10244&quot; value=&quot;1&quot;/&gt;&lt;property id=&quot;10245&quot; value=&quot;1&quot;/&gt;&lt;object type=&quot;10054&quot; unique_id=&quot;10002&quot;&gt;&lt;property id=&quot;10139&quot; value=&quot;1.0&quot;/&gt;&lt;property id=&quot;10141&quot; value=&quot;80&quot;/&gt;&lt;property id=&quot;10143&quot; value=&quot;0&quot;/&gt;&lt;property id=&quot;10144&quot; value=&quot;0&quot;/&gt;&lt;property id=&quot;10145&quot; value=&quot;0&quot;/&gt;&lt;property id=&quot;10146&quot; value=&quot;1&quot;/&gt;&lt;property id=&quot;10147&quot; value=&quot;0&quot;/&gt;&lt;property id=&quot;10148&quot; value=&quot;0&quot;/&gt;&lt;property id=&quot;10149&quot; value=&quot;0&quot;/&gt;&lt;property id=&quot;10150&quot; value=&quot;0&quot;/&gt;&lt;/object&gt;&lt;object type=&quot;10042&quot; unique_id=&quot;903&quot;&gt;&lt;object type=&quot;10003&quot; unique_id=&quot;10004&quot;&gt;&lt;property id=&quot;10002&quot; value=&quot;Quiz&quot;/&gt;&lt;property id=&quot;10003&quot; value=&quot;0&quot;/&gt;&lt;property id=&quot;10004&quot; value=&quot;0&quot;/&gt;&lt;property id=&quot;10005&quot; value=&quot;0&quot;/&gt;&lt;property id=&quot;10006&quot; value=&quot;0&quot;/&gt;&lt;property id=&quot;10010&quot; value=&quot;1&quot;/&gt;&lt;property id=&quot;10014&quot; value=&quot;-1&quot;/&gt;&lt;property id=&quot;10015&quot; value=&quot;1&quot;/&gt;&lt;property id=&quot;10016&quot; value=&quot;1&quot;/&gt;&lt;property id=&quot;10017&quot; value=&quot;1&quot;/&gt;&lt;property id=&quot;10018&quot; value=&quot;1&quot;/&gt;&lt;property id=&quot;10029&quot; value=&quot;2&quot;/&gt;&lt;property id=&quot;10072&quot; value=&quot;Quiz10004&quot;/&gt;&lt;property id=&quot;10123&quot; value=&quot;1&quot;/&gt;&lt;property id=&quot;10129&quot; value=&quot;0&quot;/&gt;&lt;property id=&quot;10130&quot; value=&quot;80&quot;/&gt;&lt;property id=&quot;10160&quot; value=&quot;1&quot;/&gt;&lt;property id=&quot;10161&quot; value=&quot;1&quot;/&gt;&lt;property id=&quot;10162&quot; value=&quot;1&quot;/&gt;&lt;property id=&quot;10163&quot; value=&quot;0&quot;/&gt;&lt;property id=&quot;10164&quot; value=&quot;0&quot;/&gt;&lt;property id=&quot;10165&quot; value=&quot;Passed&quot;/&gt;&lt;property id=&quot;10166&quot; value=&quot;Failed&quot;/&gt;&lt;property id=&quot;10167&quot; value=&quot;FFFFFFFF&quot;/&gt;&lt;property id=&quot;10169&quot; value=&quot;Question %d of %d&quot;/&gt;&lt;property id=&quot;10170&quot; value=&quot;Send E-mail&quot;/&gt;&lt;property id=&quot;10171&quot; value=&quot;You answered this correctly!&quot;/&gt;&lt;property id=&quot;10172&quot; value=&quot;You did not answer this question completely&quot;/&gt;&lt;property id=&quot;10173&quot; value=&quot;Your answer:&quot;/&gt;&lt;property id=&quot;10174&quot; value=&quot;The correct answer is:&quot;/&gt;&lt;property id=&quot;10208&quot; value=&quot;0&quot;/&gt;&lt;property id=&quot;10222&quot; value=&quot;0&quot;/&gt;&lt;property id=&quot;10223&quot; value=&quot;1&quot;/&gt;&lt;property id=&quot;10224&quot; value=&quot;1&quot;/&gt;&lt;property id=&quot;10225&quot; value=&quot;Instruction Slide Title&quot;/&gt;&lt;property id=&quot;10226&quot; value=&quot;Write instructions for quiz takers here...&quot;/&gt;&lt;property id=&quot;10228&quot; value=&quot;47&quot;/&gt;&lt;object type=&quot;10062&quot; unique_id=&quot;10006&quot;&gt;&lt;object type=&quot;10050&quot; unique_id=&quot;10007&quot;&gt;&lt;property id=&quot;10020&quot; value=&quot;2&quot;/&gt;&lt;property id=&quot;10102&quot; value=&quot;1&quot;/&gt;&lt;property id=&quot;10191&quot; value=&quot;-1&quot;/&gt;&lt;/object&gt;&lt;object type=&quot;10051&quot; unique_id=&quot;10008&quot;&gt;&lt;property id=&quot;10020&quot; value=&quot;2&quot;/&gt;&lt;property id=&quot;10102&quot; value=&quot;1&quot;/&gt;&lt;property id=&quot;10191&quot; value=&quot;-1&quot;/&gt;&lt;/object&gt;&lt;/object&gt;&lt;object type=&quot;10061&quot; unique_id=&quot;20000&quot;&gt;&lt;object type=&quot;10058&quot; unique_id=&quot;10010&quot;&gt;&lt;property id=&quot;10201&quot; value=&quot;Chapter 1&quot;/&gt;&lt;property id=&quot;10202&quot; value=&quot;1&quot;/&gt;&lt;property id=&quot;10204&quot; value=&quot;-1&quot;/&gt;&lt;property id=&quot;10205&quot; value=&quot;0&quot;/&gt;&lt;object type=&quot;10064&quot; unique_id=&quot;10011&quot;&gt;&lt;object type=&quot;10059&quot; unique_id=&quot;10012&quot;&gt;&lt;object type=&quot;10060&quot; unique_id=&quot;10014&quot;&gt;&lt;property id=&quot;10020&quot; value=&quot;2&quot;/&gt;&lt;property id=&quot;10102&quot; value=&quot;0&quot;/&gt;&lt;property id=&quot;10191&quot; value=&quot;-1&quot;/&gt;&lt;property id=&quot;10210&quot; value=&quot;0&quot;/&gt;&lt;property id=&quot;10211&quot; value=&quot;100&quot;/&gt;&lt;/object&gt;&lt;/object&gt;&lt;/object&gt;&lt;/object&gt;&lt;object type=&quot;10058&quot; unique_id=&quot;10056&quot;&gt;&lt;property id=&quot;10201&quot; value=&quot;Chapter 2&quot;/&gt;&lt;property id=&quot;10202&quot; value=&quot;1&quot;/&gt;&lt;property id=&quot;10204&quot; value=&quot;-1&quot;/&gt;&lt;property id=&quot;10205&quot; value=&quot;0&quot;/&gt;&lt;object type=&quot;10064&quot; unique_id=&quot;10057&quot;&gt;&lt;object type=&quot;10059&quot; unique_id=&quot;10058&quot;&gt;&lt;object type=&quot;10060&quot; unique_id=&quot;10060&quot;&gt;&lt;property id=&quot;10020&quot; value=&quot;2&quot;/&gt;&lt;property id=&quot;10102&quot; value=&quot;0&quot;/&gt;&lt;property id=&quot;10191&quot; value=&quot;-1&quot;/&gt;&lt;property id=&quot;10210&quot; value=&quot;0&quot;/&gt;&lt;property id=&quot;10211&quot; value=&quot;100&quot;/&gt;&lt;/object&gt;&lt;/object&gt;&lt;/object&gt;&lt;/object&gt;&lt;object type=&quot;10058&quot; unique_id=&quot;10091&quot;&gt;&lt;property id=&quot;10201&quot; value=&quot;Chapter 3&quot;/&gt;&lt;property id=&quot;10202&quot; value=&quot;1&quot;/&gt;&lt;property id=&quot;10204&quot; value=&quot;-1&quot;/&gt;&lt;property id=&quot;10205&quot; value=&quot;0&quot;/&gt;&lt;object type=&quot;10064&quot; unique_id=&quot;10092&quot;&gt;&lt;object type=&quot;10059&quot; unique_id=&quot;10093&quot;&gt;&lt;object type=&quot;10060&quot; unique_id=&quot;10095&quot;&gt;&lt;property id=&quot;10020&quot; value=&quot;2&quot;/&gt;&lt;property id=&quot;10102&quot; value=&quot;0&quot;/&gt;&lt;property id=&quot;10191&quot; value=&quot;-1&quot;/&gt;&lt;property id=&quot;10210&quot; value=&quot;0&quot;/&gt;&lt;property id=&quot;10211&quot; value=&quot;49&quot;/&gt;&lt;/object&gt;&lt;object type=&quot;10060&quot; unique_id=&quot;10096&quot;&gt;&lt;property id=&quot;10020&quot; value=&quot;2&quot;/&gt;&lt;property id=&quot;10102&quot; value=&quot;0&quot;/&gt;&lt;property id=&quot;10191&quot; value=&quot;-1&quot;/&gt;&lt;property id=&quot;10210&quot; value=&quot;50&quot;/&gt;&lt;property id=&quot;10211&quot; value=&quot;100&quot;/&gt;&lt;/object&gt;&lt;/object&gt;&lt;/object&gt;&lt;/object&gt;&lt;object type=&quot;10058&quot; unique_id=&quot;10131&quot;&gt;&lt;property id=&quot;10201&quot; value=&quot;Exam&quot;/&gt;&lt;property id=&quot;10202&quot; value=&quot;1&quot;/&gt;&lt;property id=&quot;10204&quot; value=&quot;47&quot;/&gt;&lt;property id=&quot;10205&quot; value=&quot;1&quot;/&gt;&lt;object type=&quot;10064&quot; unique_id=&quot;10132&quot;&gt;&lt;object type=&quot;10059&quot; unique_id=&quot;10133&quot;&gt;&lt;object type=&quot;10060&quot; unique_id=&quot;10551&quot;&gt;&lt;property id=&quot;10020&quot; value=&quot;2&quot;/&gt;&lt;property id=&quot;10102&quot; value=&quot;0&quot;/&gt;&lt;property id=&quot;10191&quot; value=&quot;-1&quot;/&gt;&lt;property id=&quot;10210&quot; value=&quot;0&quot;/&gt;&lt;property id=&quot;10211&quot; value=&quot;100&quot;/&gt;&lt;/object&gt;&lt;/object&gt;&lt;/object&gt;&lt;/object&gt;&lt;/object&gt;&lt;/object&gt;&lt;/object&gt;&lt;/object&gt;&#10;"/>
  <p:tag name="MMPROD_UIDATA" val="&lt;database version=&quot;11.0&quot;&gt;&lt;object type=&quot;1&quot; unique_id=&quot;10001&quot;&gt;&lt;property id=&quot;20141&quot; value=&quot;Online Presentation - 2018 Election.pptx FV&quot;/&gt;&lt;property id=&quot;20148&quot; value=&quot;5&quot;/&gt;&lt;property id=&quot;20184&quot; value=&quot;7&quot;/&gt;&lt;property id=&quot;20224&quot; value=&quot;H:\My Adobe Presentations&quot;/&gt;&lt;property id=&quot;20250&quot; value=&quot;0&quot;/&gt;&lt;property id=&quot;20251&quot; value=&quot;0&quot;/&gt;&lt;property id=&quot;20259&quot; value=&quot;0&quot;/&gt;&lt;property id=&quot;20501&quot; value=&quot;H:\My Adobe Presentations\&quot;/&gt;&lt;object type=&quot;2&quot; unique_id=&quot;10002&quot;&gt;&lt;object type=&quot;3&quot; unique_id=&quot;17582&quot;&gt;&lt;property id=&quot;20148&quot; value=&quot;5&quot;/&gt;&lt;property id=&quot;20300&quot; value=&quot;Slide 1 - &amp;quot;2022 General Primary Election Judge Training &amp;quot;&quot;/&gt;&lt;property id=&quot;20307&quot; value=&quot;256&quot;/&gt;&lt;/object&gt;&lt;object type=&quot;3&quot; unique_id=&quot;17583&quot;&gt;&lt;property id=&quot;20148&quot; value=&quot;5&quot;/&gt;&lt;property id=&quot;20300&quot; value=&quot;Slide 2&quot;/&gt;&lt;property id=&quot;20307&quot; value=&quot;259&quot;/&gt;&lt;/object&gt;&lt;object type=&quot;3&quot; unique_id=&quot;17584&quot;&gt;&lt;property id=&quot;20148&quot; value=&quot;5&quot;/&gt;&lt;property id=&quot;20300&quot; value=&quot;Slide 3 - &amp;quot;Voters that Require ID&amp;quot;&quot;/&gt;&lt;property id=&quot;20307&quot; value=&quot;369&quot;/&gt;&lt;/object&gt;&lt;object type=&quot;3&quot; unique_id=&quot;17585&quot;&gt;&lt;property id=&quot;20148&quot; value=&quot;5&quot;/&gt;&lt;property id=&quot;20300&quot; value=&quot;Slide 4&quot;/&gt;&lt;property id=&quot;20307&quot; value=&quot;261&quot;/&gt;&lt;/object&gt;&lt;object type=&quot;3&quot; unique_id=&quot;17586&quot;&gt;&lt;property id=&quot;20148&quot; value=&quot;5&quot;/&gt;&lt;property id=&quot;20300&quot; value=&quot;Slide 5&quot;/&gt;&lt;property id=&quot;20307&quot; value=&quot;301&quot;/&gt;&lt;/object&gt;&lt;object type=&quot;3&quot; unique_id=&quot;17587&quot;&gt;&lt;property id=&quot;20148&quot; value=&quot;5&quot;/&gt;&lt;property id=&quot;20300&quot; value=&quot;Slide 6&quot;/&gt;&lt;property id=&quot;20307&quot; value=&quot;263&quot;/&gt;&lt;/object&gt;&lt;object type=&quot;3&quot; unique_id=&quot;17588&quot;&gt;&lt;property id=&quot;20148&quot; value=&quot;5&quot;/&gt;&lt;property id=&quot;20300&quot; value=&quot;Slide 7&quot;/&gt;&lt;property id=&quot;20307&quot; value=&quot;265&quot;/&gt;&lt;/object&gt;&lt;object type=&quot;3&quot; unique_id=&quot;17589&quot;&gt;&lt;property id=&quot;20148&quot; value=&quot;5&quot;/&gt;&lt;property id=&quot;20300&quot; value=&quot;Slide 8 - &amp;quot;Remember to…&amp;quot;&quot;/&gt;&lt;property id=&quot;20307&quot; value=&quot;266&quot;/&gt;&lt;/object&gt;&lt;object type=&quot;3&quot; unique_id=&quot;17590&quot;&gt;&lt;property id=&quot;20148&quot; value=&quot;5&quot;/&gt;&lt;property id=&quot;20300&quot; value=&quot;Slide 9&quot;/&gt;&lt;property id=&quot;20307&quot; value=&quot;267&quot;/&gt;&lt;/object&gt;&lt;object type=&quot;3&quot; unique_id=&quot;17591&quot;&gt;&lt;property id=&quot;20148&quot; value=&quot;5&quot;/&gt;&lt;property id=&quot;20300&quot; value=&quot;Slide 10 - &amp;quot;Set up voting area&amp;quot;&quot;/&gt;&lt;property id=&quot;20307&quot; value=&quot;269&quot;/&gt;&lt;/object&gt;&lt;object type=&quot;3&quot; unique_id=&quot;17592&quot;&gt;&lt;property id=&quot;20148&quot; value=&quot;5&quot;/&gt;&lt;property id=&quot;20300&quot; value=&quot;Slide 11&quot;/&gt;&lt;property id=&quot;20307&quot; value=&quot;270&quot;/&gt;&lt;/object&gt;&lt;object type=&quot;3&quot; unique_id=&quot;17593&quot;&gt;&lt;property id=&quot;20148&quot; value=&quot;5&quot;/&gt;&lt;property id=&quot;20300&quot; value=&quot;Slide 12&quot;/&gt;&lt;property id=&quot;20307&quot; value=&quot;271&quot;/&gt;&lt;/object&gt;&lt;object type=&quot;3&quot; unique_id=&quot;17594&quot;&gt;&lt;property id=&quot;20148&quot; value=&quot;5&quot;/&gt;&lt;property id=&quot;20300&quot; value=&quot;Slide 13&quot;/&gt;&lt;property id=&quot;20307&quot; value=&quot;272&quot;/&gt;&lt;/object&gt;&lt;object type=&quot;3&quot; unique_id=&quot;17595&quot;&gt;&lt;property id=&quot;20148&quot; value=&quot;5&quot;/&gt;&lt;property id=&quot;20300&quot; value=&quot;Slide 14&quot;/&gt;&lt;property id=&quot;20307&quot; value=&quot;273&quot;/&gt;&lt;/object&gt;&lt;object type=&quot;3&quot; unique_id=&quot;17596&quot;&gt;&lt;property id=&quot;20148&quot; value=&quot;5&quot;/&gt;&lt;property id=&quot;20300&quot; value=&quot;Slide 15&quot;/&gt;&lt;property id=&quot;20307&quot; value=&quot;274&quot;/&gt;&lt;/object&gt;&lt;object type=&quot;3&quot; unique_id=&quot;17597&quot;&gt;&lt;property id=&quot;20148&quot; value=&quot;5&quot;/&gt;&lt;property id=&quot;20300&quot; value=&quot;Slide 16&quot;/&gt;&lt;property id=&quot;20307&quot; value=&quot;295&quot;/&gt;&lt;/object&gt;&lt;object type=&quot;3&quot; unique_id=&quot;17598&quot;&gt;&lt;property id=&quot;20148&quot; value=&quot;5&quot;/&gt;&lt;property id=&quot;20300&quot; value=&quot;Slide 17 - &amp;quot;Pollwatcher Qualifications&amp;quot;&quot;/&gt;&lt;property id=&quot;20307&quot; value=&quot;296&quot;/&gt;&lt;/object&gt;&lt;object type=&quot;3&quot; unique_id=&quot;17599&quot;&gt;&lt;property id=&quot;20148&quot; value=&quot;5&quot;/&gt;&lt;property id=&quot;20300&quot; value=&quot;Slide 18&quot;/&gt;&lt;property id=&quot;20307&quot; value=&quot;297&quot;/&gt;&lt;/object&gt;&lt;object type=&quot;3&quot; unique_id=&quot;17600&quot;&gt;&lt;property id=&quot;20148&quot; value=&quot;5&quot;/&gt;&lt;property id=&quot;20300&quot; value=&quot;Slide 19 - &amp;quot;Pollwatcher Rights&amp;quot;&quot;/&gt;&lt;property id=&quot;20307&quot; value=&quot;298&quot;/&gt;&lt;/object&gt;&lt;object type=&quot;3&quot; unique_id=&quot;17601&quot;&gt;&lt;property id=&quot;20148&quot; value=&quot;5&quot;/&gt;&lt;property id=&quot;20300&quot; value=&quot;Slide 20&quot;/&gt;&lt;property id=&quot;20307&quot; value=&quot;299&quot;/&gt;&lt;/object&gt;&lt;object type=&quot;3&quot; unique_id=&quot;17602&quot;&gt;&lt;property id=&quot;20148&quot; value=&quot;5&quot;/&gt;&lt;property id=&quot;20300&quot; value=&quot;Slide 21&quot;/&gt;&lt;property id=&quot;20307&quot; value=&quot;371&quot;/&gt;&lt;/object&gt;&lt;object type=&quot;3&quot; unique_id=&quot;17603&quot;&gt;&lt;property id=&quot;20148&quot; value=&quot;5&quot;/&gt;&lt;property id=&quot;20300&quot; value=&quot;Slide 22&quot;/&gt;&lt;property id=&quot;20307&quot; value=&quot;434&quot;/&gt;&lt;/object&gt;&lt;object type=&quot;3&quot; unique_id=&quot;17604&quot;&gt;&lt;property id=&quot;20148&quot; value=&quot;5&quot;/&gt;&lt;property id=&quot;20300&quot; value=&quot;Slide 23&quot;/&gt;&lt;property id=&quot;20307&quot; value=&quot;435&quot;/&gt;&lt;/object&gt;&lt;object type=&quot;3&quot; unique_id=&quot;17605&quot;&gt;&lt;property id=&quot;20148&quot; value=&quot;5&quot;/&gt;&lt;property id=&quot;20300&quot; value=&quot;Slide 24&quot;/&gt;&lt;property id=&quot;20307&quot; value=&quot;436&quot;/&gt;&lt;/object&gt;&lt;object type=&quot;3&quot; unique_id=&quot;17606&quot;&gt;&lt;property id=&quot;20148&quot; value=&quot;5&quot;/&gt;&lt;property id=&quot;20300&quot; value=&quot;Slide 25&quot;/&gt;&lt;property id=&quot;20307&quot; value=&quot;302&quot;/&gt;&lt;/object&gt;&lt;object type=&quot;3&quot; unique_id=&quot;17607&quot;&gt;&lt;property id=&quot;20148&quot; value=&quot;5&quot;/&gt;&lt;property id=&quot;20300&quot; value=&quot;Slide 26 - &amp;quot;At 6:00 A.M…&amp;quot;&quot;/&gt;&lt;property id=&quot;20307&quot; value=&quot;303&quot;/&gt;&lt;/object&gt;&lt;object type=&quot;3&quot; unique_id=&quot;17608&quot;&gt;&lt;property id=&quot;20148&quot; value=&quot;5&quot;/&gt;&lt;property id=&quot;20300&quot; value=&quot;Slide 27&quot;/&gt;&lt;property id=&quot;20307&quot; value=&quot;304&quot;/&gt;&lt;/object&gt;&lt;object type=&quot;3&quot; unique_id=&quot;17609&quot;&gt;&lt;property id=&quot;20148&quot; value=&quot;5&quot;/&gt;&lt;property id=&quot;20300&quot; value=&quot;Slide 28 - &amp;quot;Voters may be challenged by Pollwatchers, Election Judges, or another voter.&amp;quot;&quot;/&gt;&lt;property id=&quot;20307&quot; value=&quot;305&quot;/&gt;&lt;/object&gt;&lt;object type=&quot;3&quot; unique_id=&quot;17610&quot;&gt;&lt;property id=&quot;20148&quot; value=&quot;5&quot;/&gt;&lt;property id=&quot;20300&quot; value=&quot;Slide 29&quot;/&gt;&lt;property id=&quot;20307&quot; value=&quot;306&quot;/&gt;&lt;/object&gt;&lt;object type=&quot;3&quot; unique_id=&quot;17611&quot;&gt;&lt;property id=&quot;20148&quot; value=&quot;5&quot;/&gt;&lt;property id=&quot;20300&quot; value=&quot;Slide 30&quot;/&gt;&lt;property id=&quot;20307&quot; value=&quot;307&quot;/&gt;&lt;/object&gt;&lt;object type=&quot;3&quot; unique_id=&quot;17612&quot;&gt;&lt;property id=&quot;20148&quot; value=&quot;5&quot;/&gt;&lt;property id=&quot;20300&quot; value=&quot;Slide 31 - &amp;quot;What if…&amp;quot;&quot;/&gt;&lt;property id=&quot;20307&quot; value=&quot;308&quot;/&gt;&lt;/object&gt;&lt;object type=&quot;3&quot; unique_id=&quot;17613&quot;&gt;&lt;property id=&quot;20148&quot; value=&quot;5&quot;/&gt;&lt;property id=&quot;20300&quot; value=&quot;Slide 32&quot;/&gt;&lt;property id=&quot;20307&quot; value=&quot;309&quot;/&gt;&lt;/object&gt;&lt;object type=&quot;3&quot; unique_id=&quot;17614&quot;&gt;&lt;property id=&quot;20148&quot; value=&quot;5&quot;/&gt;&lt;property id=&quot;20300&quot; value=&quot;Slide 33&quot;/&gt;&lt;property id=&quot;20307&quot; value=&quot;310&quot;/&gt;&lt;/object&gt;&lt;object type=&quot;3&quot; unique_id=&quot;17615&quot;&gt;&lt;property id=&quot;20148&quot; value=&quot;5&quot;/&gt;&lt;property id=&quot;20300&quot; value=&quot;Slide 34 - &amp;quot;Who can and can’t give assistance? &amp;quot;&quot;/&gt;&lt;property id=&quot;20307&quot; value=&quot;311&quot;/&gt;&lt;/object&gt;&lt;object type=&quot;3&quot; unique_id=&quot;17616&quot;&gt;&lt;property id=&quot;20148&quot; value=&quot;5&quot;/&gt;&lt;property id=&quot;20300&quot; value=&quot;Slide 35 - &amp;quot;Judge’s Station #1 – Application Judge&amp;quot;&quot;/&gt;&lt;property id=&quot;20307&quot; value=&quot;312&quot;/&gt;&lt;/object&gt;&lt;object type=&quot;3&quot; unique_id=&quot;17617&quot;&gt;&lt;property id=&quot;20148&quot; value=&quot;5&quot;/&gt;&lt;property id=&quot;20300&quot; value=&quot;Slide 36 - &amp;quot;(cont.) Judge’s Station #1 – Application Judge&amp;quot;&quot;/&gt;&lt;property id=&quot;20307&quot; value=&quot;313&quot;/&gt;&lt;/object&gt;&lt;object type=&quot;3&quot; unique_id=&quot;17618&quot;&gt;&lt;property id=&quot;20148&quot; value=&quot;5&quot;/&gt;&lt;property id=&quot;20300&quot; value=&quot;Slide 37 - &amp;quot;Judge’s Station #2 – Verification Judges &amp;quot;&quot;/&gt;&lt;property id=&quot;20307&quot; value=&quot;314&quot;/&gt;&lt;/object&gt;&lt;object type=&quot;3&quot; unique_id=&quot;17619&quot;&gt;&lt;property id=&quot;20148&quot; value=&quot;5&quot;/&gt;&lt;property id=&quot;20300&quot; value=&quot;Slide 38 - &amp;quot;Judge’s Station #3 – Ballot Distribution &amp;quot;&quot;/&gt;&lt;property id=&quot;20307&quot; value=&quot;315&quot;/&gt;&lt;/object&gt;&lt;object type=&quot;3&quot; unique_id=&quot;17620&quot;&gt;&lt;property id=&quot;20148&quot; value=&quot;5&quot;/&gt;&lt;property id=&quot;20300&quot; value=&quot;Slide 39 - &amp;quot;(cont.) Judge’s Station #3 – Ballot Distribution &amp;quot;&quot;/&gt;&lt;property id=&quot;20307&quot; value=&quot;316&quot;/&gt;&lt;/object&gt;&lt;object type=&quot;3&quot; unique_id=&quot;17621&quot;&gt;&lt;property id=&quot;20148&quot; value=&quot;5&quot;/&gt;&lt;property id=&quot;20300&quot; value=&quot;Slide 40 - &amp;quot;Spoiled Ballots&amp;quot;&quot;/&gt;&lt;property id=&quot;20307&quot; value=&quot;318&quot;/&gt;&lt;/object&gt;&lt;object type=&quot;3&quot; unique_id=&quot;17622&quot;&gt;&lt;property id=&quot;20148&quot; value=&quot;5&quot;/&gt;&lt;property id=&quot;20300&quot; value=&quot;Slide 41&quot;/&gt;&lt;property id=&quot;20307&quot; value=&quot;320&quot;/&gt;&lt;/object&gt;&lt;object type=&quot;3&quot; unique_id=&quot;17623&quot;&gt;&lt;property id=&quot;20148&quot; value=&quot;5&quot;/&gt;&lt;property id=&quot;20300&quot; value=&quot;Slide 42&quot;/&gt;&lt;property id=&quot;20307&quot; value=&quot;368&quot;/&gt;&lt;/object&gt;&lt;object type=&quot;3&quot; unique_id=&quot;17624&quot;&gt;&lt;property id=&quot;20148&quot; value=&quot;5&quot;/&gt;&lt;property id=&quot;20300&quot; value=&quot;Slide 43 - &amp;quot;Provisional Voting? Call your Election Authority!&amp;quot;&quot;/&gt;&lt;property id=&quot;20307&quot; value=&quot;319&quot;/&gt;&lt;/object&gt;&lt;object type=&quot;3&quot; unique_id=&quot;17625&quot;&gt;&lt;property id=&quot;20148&quot; value=&quot;5&quot;/&gt;&lt;property id=&quot;20300&quot; value=&quot;Slide 44 - &amp;quot;Provisional Voting Procedures&amp;quot;&quot;/&gt;&lt;property id=&quot;20307&quot; value=&quot;326&quot;/&gt;&lt;/object&gt;&lt;object type=&quot;3&quot; unique_id=&quot;17626&quot;&gt;&lt;property id=&quot;20148&quot; value=&quot;5&quot;/&gt;&lt;property id=&quot;20300&quot; value=&quot;Slide 45&quot;/&gt;&lt;property id=&quot;20307&quot; value=&quot;325&quot;/&gt;&lt;/object&gt;&lt;object type=&quot;3&quot; unique_id=&quot;17627&quot;&gt;&lt;property id=&quot;20148&quot; value=&quot;5&quot;/&gt;&lt;property id=&quot;20300&quot; value=&quot;Slide 46&quot;/&gt;&lt;property id=&quot;20307&quot; value=&quot;328&quot;/&gt;&lt;/object&gt;&lt;object type=&quot;3&quot; unique_id=&quot;17628&quot;&gt;&lt;property id=&quot;20148&quot; value=&quot;5&quot;/&gt;&lt;property id=&quot;20300&quot; value=&quot;Slide 47&quot;/&gt;&lt;property id=&quot;20307&quot; value=&quot;329&quot;/&gt;&lt;/object&gt;&lt;object type=&quot;3&quot; unique_id=&quot;17629&quot;&gt;&lt;property id=&quot;20148&quot; value=&quot;5&quot;/&gt;&lt;property id=&quot;20300&quot; value=&quot;Slide 48&quot;/&gt;&lt;property id=&quot;20307&quot; value=&quot;330&quot;/&gt;&lt;/object&gt;&lt;object type=&quot;3&quot; unique_id=&quot;17630&quot;&gt;&lt;property id=&quot;20148&quot; value=&quot;5&quot;/&gt;&lt;property id=&quot;20300&quot; value=&quot;Slide 49&quot;/&gt;&lt;property id=&quot;20307&quot; value=&quot;331&quot;/&gt;&lt;/object&gt;&lt;object type=&quot;3&quot; unique_id=&quot;17631&quot;&gt;&lt;property id=&quot;20148&quot; value=&quot;5&quot;/&gt;&lt;property id=&quot;20300&quot; value=&quot;Slide 50&quot;/&gt;&lt;property id=&quot;20307&quot; value=&quot;317&quot;/&gt;&lt;/object&gt;&lt;object type=&quot;3&quot; unique_id=&quot;17632&quot;&gt;&lt;property id=&quot;20148&quot; value=&quot;5&quot;/&gt;&lt;property id=&quot;20300&quot; value=&quot;Slide 51 - &amp;quot;Judge’s Station #4 – Ballot Box Judge &amp;quot;&quot;/&gt;&lt;property id=&quot;20307&quot; value=&quot;321&quot;/&gt;&lt;/object&gt;&lt;object type=&quot;3&quot; unique_id=&quot;17633&quot;&gt;&lt;property id=&quot;20148&quot; value=&quot;5&quot;/&gt;&lt;property id=&quot;20300&quot; value=&quot;Slide 52 - &amp;quot;Over/Under Voted Ballot&amp;quot;&quot;/&gt;&lt;property id=&quot;20307&quot; value=&quot;370&quot;/&gt;&lt;/object&gt;&lt;object type=&quot;3&quot; unique_id=&quot;17634&quot;&gt;&lt;property id=&quot;20148&quot; value=&quot;5&quot;/&gt;&lt;property id=&quot;20300&quot; value=&quot;Slide 53 - &amp;quot;Auxiliary/Emergency Bin &amp;quot;&quot;/&gt;&lt;property id=&quot;20307&quot; value=&quot;322&quot;/&gt;&lt;/object&gt;&lt;object type=&quot;3&quot; unique_id=&quot;17635&quot;&gt;&lt;property id=&quot;20148&quot; value=&quot;5&quot;/&gt;&lt;property id=&quot;20300&quot; value=&quot;Slide 54&quot;/&gt;&lt;property id=&quot;20307&quot; value=&quot;324&quot;/&gt;&lt;/object&gt;&lt;object type=&quot;3&quot; unique_id=&quot;17636&quot;&gt;&lt;property id=&quot;20148&quot; value=&quot;5&quot;/&gt;&lt;property id=&quot;20300&quot; value=&quot;Slide 56&quot;/&gt;&lt;property id=&quot;20307&quot; value=&quot;332&quot;/&gt;&lt;/object&gt;&lt;object type=&quot;3&quot; unique_id=&quot;17637&quot;&gt;&lt;property id=&quot;20148&quot; value=&quot;5&quot;/&gt;&lt;property id=&quot;20300&quot; value=&quot;Slide 57 - &amp;quot;At 7:00 PM…&amp;quot;&quot;/&gt;&lt;property id=&quot;20307&quot; value=&quot;333&quot;/&gt;&lt;/object&gt;&lt;object type=&quot;3&quot; unique_id=&quot;17638&quot;&gt;&lt;property id=&quot;20148&quot; value=&quot;5&quot;/&gt;&lt;property id=&quot;20300&quot; value=&quot;Slide 58&quot;/&gt;&lt;property id=&quot;20307&quot; value=&quot;372&quot;/&gt;&lt;/object&gt;&lt;object type=&quot;3&quot; unique_id=&quot;17639&quot;&gt;&lt;property id=&quot;20148&quot; value=&quot;5&quot;/&gt;&lt;property id=&quot;20300&quot; value=&quot;Slide 59&quot;/&gt;&lt;property id=&quot;20307&quot; value=&quot;373&quot;/&gt;&lt;/object&gt;&lt;object type=&quot;3&quot; unique_id=&quot;17640&quot;&gt;&lt;property id=&quot;20148&quot; value=&quot;5&quot;/&gt;&lt;property id=&quot;20300&quot; value=&quot;Slide 60&quot;/&gt;&lt;property id=&quot;20307&quot; value=&quot;437&quot;/&gt;&lt;/object&gt;&lt;object type=&quot;3&quot; unique_id=&quot;17641&quot;&gt;&lt;property id=&quot;20148&quot; value=&quot;5&quot;/&gt;&lt;property id=&quot;20300&quot; value=&quot;Slide 61&quot;/&gt;&lt;property id=&quot;20307&quot; value=&quot;438&quot;/&gt;&lt;/object&gt;&lt;object type=&quot;3&quot; unique_id=&quot;17642&quot;&gt;&lt;property id=&quot;20148&quot; value=&quot;5&quot;/&gt;&lt;property id=&quot;20300&quot; value=&quot;Slide 62&quot;/&gt;&lt;property id=&quot;20307&quot; value=&quot;439&quot;/&gt;&lt;/object&gt;&lt;object type=&quot;3&quot; unique_id=&quot;17643&quot;&gt;&lt;property id=&quot;20148&quot; value=&quot;5&quot;/&gt;&lt;property id=&quot;20300&quot; value=&quot;Slide 63&quot;/&gt;&lt;property id=&quot;20307&quot; value=&quot;440&quot;/&gt;&lt;/object&gt;&lt;object type=&quot;3&quot; unique_id=&quot;17644&quot;&gt;&lt;property id=&quot;20148&quot; value=&quot;5&quot;/&gt;&lt;property id=&quot;20300&quot; value=&quot;Slide 64&quot;/&gt;&lt;property id=&quot;20307&quot; value=&quot;334&quot;/&gt;&lt;/object&gt;&lt;object type=&quot;3&quot; unique_id=&quot;17645&quot;&gt;&lt;property id=&quot;20148&quot; value=&quot;5&quot;/&gt;&lt;property id=&quot;20300&quot; value=&quot;Slide 65 - &amp;quot;Who is Authorized to Remain in the Polls?&amp;quot;&quot;/&gt;&lt;property id=&quot;20307&quot; value=&quot;335&quot;/&gt;&lt;/object&gt;&lt;object type=&quot;3&quot; unique_id=&quot;17646&quot;&gt;&lt;property id=&quot;20148&quot; value=&quot;5&quot;/&gt;&lt;property id=&quot;20300&quot; value=&quot;Slide 66 - &amp;quot;Check Auxiliary/Emergency Bin&amp;quot;&quot;/&gt;&lt;property id=&quot;20307&quot; value=&quot;336&quot;/&gt;&lt;/object&gt;&lt;object type=&quot;3&quot; unique_id=&quot;17647&quot;&gt;&lt;property id=&quot;20148&quot; value=&quot;5&quot;/&gt;&lt;property id=&quot;20300&quot; value=&quot;Slide 67 - &amp;quot;Open the Ballot Box&amp;quot;&quot;/&gt;&lt;property id=&quot;20307&quot; value=&quot;356&quot;/&gt;&lt;/object&gt;&lt;object type=&quot;3&quot; unique_id=&quot;17648&quot;&gt;&lt;property id=&quot;20148&quot; value=&quot;5&quot;/&gt;&lt;property id=&quot;20300&quot; value=&quot;Slide 68 - &amp;quot;Processing Valid Write-In Votes&amp;quot;&quot;/&gt;&lt;property id=&quot;20307&quot; value=&quot;357&quot;/&gt;&lt;/object&gt;&lt;object type=&quot;3&quot; unique_id=&quot;17649&quot;&gt;&lt;property id=&quot;20148&quot; value=&quot;5&quot;/&gt;&lt;property id=&quot;20300&quot; value=&quot;Slide 69 - &amp;quot;Tallying Valid Write-In Votes&amp;quot;&quot;/&gt;&lt;property id=&quot;20307&quot; value=&quot;358&quot;/&gt;&lt;/object&gt;&lt;object type=&quot;3&quot; unique_id=&quot;17650&quot;&gt;&lt;property id=&quot;20148&quot; value=&quot;5&quot;/&gt;&lt;property id=&quot;20300&quot; value=&quot;Slide 70 - &amp;quot;Review checklist provided by your Election authority and return proper materials&amp;quot;&quot;/&gt;&lt;property id=&quot;20307&quot; value=&quot;359&quot;/&gt;&lt;/object&gt;&lt;object type=&quot;3&quot; unique_id=&quot;17651&quot;&gt;&lt;property id=&quot;20148&quot; value=&quot;5&quot;/&gt;&lt;property id=&quot;20300&quot; value=&quot;Slide 71&quot;/&gt;&lt;property id=&quot;20307&quot; value=&quot;360&quot;/&gt;&lt;/object&gt;&lt;object type=&quot;3&quot; unique_id=&quot;17652&quot;&gt;&lt;property id=&quot;20148&quot; value=&quot;5&quot;/&gt;&lt;property id=&quot;20300&quot; value=&quot;Slide 72 - &amp;quot;Returning Materials&amp;quot;&quot;/&gt;&lt;property id=&quot;20307&quot; value=&quot;262&quot;/&gt;&lt;/object&gt;&lt;object type=&quot;3&quot; unique_id=&quot;17653&quot;&gt;&lt;property id=&quot;20148&quot; value=&quot;5&quot;/&gt;&lt;property id=&quot;20300&quot; value=&quot;Slide 73&quot;/&gt;&lt;property id=&quot;20307&quot; value=&quot;361&quot;/&gt;&lt;/object&gt;&lt;object type=&quot;3&quot; unique_id=&quot;17654&quot;&gt;&lt;property id=&quot;20148&quot; value=&quot;5&quot;/&gt;&lt;property id=&quot;20300&quot; value=&quot;Slide 74&quot;/&gt;&lt;property id=&quot;20307&quot; value=&quot;374&quot;/&gt;&lt;/object&gt;&lt;object type=&quot;3&quot; unique_id=&quot;17655&quot;&gt;&lt;property id=&quot;20148&quot; value=&quot;5&quot;/&gt;&lt;property id=&quot;20300&quot; value=&quot;Slide 75&quot;/&gt;&lt;property id=&quot;20307&quot; value=&quot;387&quot;/&gt;&lt;/object&gt;&lt;object type=&quot;3&quot; unique_id=&quot;18748&quot;&gt;&lt;property id=&quot;20148&quot; value=&quot;5&quot;/&gt;&lt;property id=&quot;20300&quot; value=&quot;Slide 55&quot;/&gt;&lt;property id=&quot;20307&quot; value=&quot;441&quot;/&gt;&lt;/object&gt;&lt;/object&gt;&lt;object type=&quot;8&quot; unique_id=&quot;10166&quot;&gt;&lt;/object&gt;&lt;object type=&quot;10&quot; unique_id=&quot;10250&quot;&gt;&lt;object type=&quot;11&quot; unique_id=&quot;10251&quot;&gt;&lt;/object&gt;&lt;object type=&quot;13&quot; unique_id=&quot;17580&quot;&gt;&lt;/object&gt;&lt;/object&gt;&lt;object type=&quot;4&quot; unique_id=&quot;10252&quo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Lst>
</file>

<file path=ppt/tags/tag10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3&quot;/&gt;&lt;lineCharCount val=&quot;14&quot;/&gt;&lt;lineCharCount val=&quot;13&quot;/&gt;&lt;lineCharCount val=&quot;13&quot;/&gt;&lt;/TableIndex&gt;&lt;/ShapeTextInfo&gt;"/>
</p:tagLst>
</file>

<file path=ppt/tags/tag10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26&quot;/&gt;&lt;lineCharCount val=&quot;20&quot;/&gt;&lt;lineCharCount val=&quot;17&quot;/&gt;&lt;lineCharCount val=&quot;17&quot;/&gt;&lt;lineCharCount val=&quot;19&quot;/&gt;&lt;lineCharCount val=&quot;25&quot;/&gt;&lt;lineCharCount val=&quot;36&quot;/&gt;&lt;lineCharCount val=&quot;14&quot;/&gt;&lt;/TableIndex&gt;&lt;/ShapeTextInfo&gt;"/>
</p:tagLst>
</file>

<file path=ppt/tags/tag10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Lst>
</file>

<file path=ppt/tags/tag10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6&quot;/&gt;&lt;/TableIndex&gt;&lt;/ShapeTextInfo&gt;"/>
</p:tagLst>
</file>

<file path=ppt/tags/tag10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30&quot;/&gt;&lt;lineCharCount val=&quot;51&quot;/&gt;&lt;lineCharCount val=&quot;32&quot;/&gt;&lt;lineCharCount val=&quot;49&quot;/&gt;&lt;lineCharCount val=&quot;58&quot;/&gt;&lt;lineCharCount val=&quot;50&quot;/&gt;&lt;lineCharCount val=&quot;54&quot;/&gt;&lt;lineCharCount val=&quot;54&quot;/&gt;&lt;lineCharCount val=&quot;8&quot;/&gt;&lt;lineCharCount val=&quot;31&quot;/&gt;&lt;/TableIndex&gt;&lt;/ShapeTextInfo&gt;"/>
</p:tagLst>
</file>

<file path=ppt/tags/tag10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Lst>
</file>

<file path=ppt/tags/tag10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3&quot;/&gt;&lt;/TableIndex&gt;&lt;/ShapeTextInfo&gt;"/>
</p:tagLst>
</file>

<file path=ppt/tags/tag10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25&quot;/&gt;&lt;lineCharCount val=&quot;25&quot;/&gt;&lt;lineCharCount val=&quot;1&quot;/&gt;&lt;lineCharCount val=&quot;27&quot;/&gt;&lt;lineCharCount val=&quot;22&quot;/&gt;&lt;lineCharCount val=&quot;1&quot;/&gt;&lt;lineCharCount val=&quot;22&quot;/&gt;&lt;lineCharCount val=&quot;18&quot;/&gt;&lt;/TableIndex&gt;&lt;/ShapeTextInfo&gt;"/>
</p:tagLst>
</file>

<file path=ppt/tags/tag10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7&quot;/&gt;&lt;lineCharCount val=&quot;5&quot;/&gt;&lt;/TableIndex&gt;&lt;/ShapeTextInfo&gt;"/>
</p:tagLst>
</file>

<file path=ppt/tags/tag1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Lst>
</file>

<file path=ppt/tags/tag1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56&quot;/&gt;&lt;lineCharCount val=&quot;63&quot;/&gt;&lt;lineCharCount val=&quot;11&quot;/&gt;&lt;lineCharCount val=&quot;61&quot;/&gt;&lt;lineCharCount val=&quot;20&quot;/&gt;&lt;lineCharCount val=&quot;43&quot;/&gt;&lt;lineCharCount val=&quot;45&quot;/&gt;&lt;lineCharCount val=&quot;56&quot;/&gt;&lt;/TableIndex&gt;&lt;/ShapeTextInfo&gt;"/>
</p:tagLst>
</file>

<file path=ppt/tags/tag1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Lst>
</file>

<file path=ppt/tags/tag1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Lst>
</file>

<file path=ppt/tags/tag1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Lst>
</file>

<file path=ppt/tags/tag1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5&quot;/&gt;&lt;lineCharCount val=&quot;19&quot;/&gt;&lt;/TableIndex&gt;&lt;/ShapeTextInfo&gt;"/>
</p:tagLst>
</file>

<file path=ppt/tags/tag1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45&quot;/&gt;&lt;lineCharCount val=&quot;18&quot;/&gt;&lt;/TableIndex&gt;&lt;/ShapeTextInfo&gt;"/>
</p:tagLst>
</file>

<file path=ppt/tags/tag1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Lst>
</file>

<file path=ppt/tags/tag1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9&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1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Lst>
</file>

<file path=ppt/tags/tag1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1&quot;/&gt;&lt;lineCharCount val=&quot;10&quot;/&gt;&lt;/TableIndex&gt;&lt;/ShapeTextInfo&gt;"/>
</p:tagLst>
</file>

<file path=ppt/tags/tag1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Lst>
</file>

<file path=ppt/tags/tag1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Lst>
</file>

<file path=ppt/tags/tag1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37&quot;/&gt;&lt;lineCharCount val=&quot;1&quot;/&gt;&lt;lineCharCount val=&quot;16&quot;/&gt;&lt;lineCharCount val=&quot;1&quot;/&gt;&lt;lineCharCount val=&quot;41&quot;/&gt;&lt;lineCharCount val=&quot;2&quot;/&gt;&lt;lineCharCount val=&quot;35&quot;/&gt;&lt;/TableIndex&gt;&lt;/ShapeTextInfo&gt;"/>
</p:tagLst>
</file>

<file path=ppt/tags/tag1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Lst>
</file>

<file path=ppt/tags/tag1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66&quot;/&gt;&lt;lineCharCount val=&quot;7&quot;/&gt;&lt;/TableIndex&gt;&lt;/ShapeTextInfo&gt;"/>
</p:tagLst>
</file>

<file path=ppt/tags/tag1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69&quot;/&gt;&lt;/TableIndex&gt;&lt;/ShapeTextInfo&gt;"/>
</p:tagLst>
</file>

<file path=ppt/tags/tag1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82&quot;/&gt;&lt;lineCharCount val=&quot;21&quot;/&gt;&lt;lineCharCount val=&quot;1&quot;/&gt;&lt;lineCharCount val=&quot;82&quot;/&gt;&lt;lineCharCount val=&quot;58&quot;/&gt;&lt;lineCharCount val=&quot;1&quot;/&gt;&lt;lineCharCount val=&quot;78&quot;/&gt;&lt;lineCharCount val=&quot;43&quot;/&gt;&lt;/TableIndex&gt;&lt;/ShapeTextInfo&gt;"/>
</p:tagLst>
</file>

<file path=ppt/tags/tag1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1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42&quot;/&gt;&lt;lineCharCount val=&quot;34&quot;/&gt;&lt;/TableIndex&gt;&lt;/ShapeTextInfo&gt;"/>
</p:tagLst>
</file>

<file path=ppt/tags/tag1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7&quot;/&gt;&lt;/TableIndex&gt;&lt;/ShapeTextInfo&gt;"/>
</p:tagLst>
</file>

<file path=ppt/tags/tag1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Lst>
</file>

<file path=ppt/tags/tag1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6&quot;/&gt;&lt;lineCharCount val=&quot;24&quot;/&gt;&lt;lineCharCount val=&quot;23&quot;/&gt;&lt;/TableIndex&gt;&lt;/ShapeTextInfo&gt;"/>
</p:tagLst>
</file>

<file path=ppt/tags/tag1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26&quot;/&gt;&lt;lineCharCount val=&quot;23&quot;/&gt;&lt;lineCharCount val=&quot;16&quot;/&gt;&lt;/TableIndex&gt;&lt;/ShapeTextInfo&gt;"/>
</p:tagLst>
</file>

<file path=ppt/tags/tag1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16&quot;/&gt;&lt;lineCharCount val=&quot;1&quot;/&gt;&lt;lineCharCount val=&quot;20&quot;/&gt;&lt;lineCharCount val=&quot;1&quot;/&gt;&lt;lineCharCount val=&quot;28&quot;/&gt;&lt;lineCharCount val=&quot;1&quot;/&gt;&lt;lineCharCount val=&quot;27&quot;/&gt;&lt;lineCharCount val=&quot;22&quot;/&gt;&lt;lineCharCount val=&quot;1&quot;/&gt;&lt;lineCharCount val=&quot;33&quot;/&gt;&lt;lineCharCount val=&quot;1&quot;/&gt;&lt;lineCharCount val=&quot;18&quot;/&gt;&lt;/TableIndex&gt;&lt;/ShapeTextInfo&gt;"/>
</p:tagLst>
</file>

<file path=ppt/tags/tag1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Lst>
</file>

<file path=ppt/tags/tag1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Lst>
</file>

<file path=ppt/tags/tag1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1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37&quot;/&gt;&lt;lineCharCount val=&quot;38&quot;/&gt;&lt;lineCharCount val=&quot;44&quot;/&gt;&lt;lineCharCount val=&quot;71&quot;/&gt;&lt;/TableIndex&gt;&lt;/ShapeTextInfo&gt;"/>
</p:tagLst>
</file>

<file path=ppt/tags/tag1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34&quot;/&gt;&lt;lineCharCount val=&quot;38&quot;/&gt;&lt;lineCharCount val=&quot;13&quot;/&gt;&lt;/TableIndex&gt;&lt;/ShapeTextInfo&gt;"/>
</p:tagLst>
</file>

<file path=ppt/tags/tag1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Lst>
</file>

<file path=ppt/tags/tag1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29&quot;/&gt;&lt;lineCharCount val=&quot;32&quot;/&gt;&lt;lineCharCount val=&quot;24&quot;/&gt;&lt;lineCharCount val=&quot;17&quot;/&gt;&lt;/TableIndex&gt;&lt;/ShapeTextInfo&gt;"/>
</p:tagLst>
</file>

<file path=ppt/tags/tag1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36&quot;/&gt;&lt;lineCharCount val=&quot;39&quot;/&gt;&lt;lineCharCount val=&quot;32&quot;/&gt;&lt;lineCharCount val=&quot;1&quot;/&gt;&lt;lineCharCount val=&quot;32&quot;/&gt;&lt;lineCharCount val=&quot;35&quot;/&gt;&lt;/TableIndex&gt;&lt;/ShapeTextInfo&gt;"/>
</p:tagLst>
</file>

<file path=ppt/tags/tag1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Lst>
</file>

<file path=ppt/tags/tag1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26&quot;/&gt;&lt;lineCharCount val=&quot;26&quot;/&gt;&lt;lineCharCount val=&quot;16&quot;/&gt;&lt;/TableIndex&gt;&lt;/ShapeTextInfo&gt;"/>
</p:tagLst>
</file>

<file path=ppt/tags/tag1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1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Lst>
</file>

<file path=ppt/tags/tag1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7&quot;/&gt;&lt;lineCharCount val=&quot;9&quot;/&gt;&lt;lineCharCount val=&quot;30&quot;/&gt;&lt;lineCharCount val=&quot;22&quot;/&gt;&lt;/TableIndex&gt;&lt;/ShapeTextInfo&gt;"/>
</p:tagLst>
</file>

<file path=ppt/tags/tag1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6&quot;/&gt;&lt;/TableIndex&gt;&lt;/ShapeTextInfo&gt;"/>
</p:tagLst>
</file>

<file path=ppt/tags/tag1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30&quot;/&gt;&lt;lineCharCount val=&quot;29&quot;/&gt;&lt;lineCharCount val=&quot;27&quot;/&gt;&lt;/TableIndex&gt;&lt;/ShapeTextInfo&gt;"/>
</p:tagLst>
</file>

<file path=ppt/tags/tag1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0&quot;/&gt;&lt;/TableIndex&gt;&lt;/ShapeTextInfo&gt;"/>
</p:tagLst>
</file>

<file path=ppt/tags/tag1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Lst>
</file>

<file path=ppt/tags/tag1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8&quot;/&gt;&lt;/TableIndex&gt;&lt;/ShapeTextInfo&gt;"/>
</p:tagLst>
</file>

<file path=ppt/tags/tag1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50&quot;/&gt;&lt;lineCharCount val=&quot;24&quot;/&gt;&lt;lineCharCount val=&quot;48&quot;/&gt;&lt;lineCharCount val=&quot;6&quot;/&gt;&lt;lineCharCount val=&quot;22&quot;/&gt;&lt;/TableIndex&gt;&lt;/ShapeTextInfo&gt;"/>
</p:tagLst>
</file>

<file path=ppt/tags/tag1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6&quot;/&gt;&lt;/TableIndex&gt;&lt;/ShapeTextInfo&gt;"/>
</p:tagLst>
</file>

<file path=ppt/tags/tag1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41&quot;/&gt;&lt;lineCharCount val=&quot;42&quot;/&gt;&lt;lineCharCount val=&quot;47&quot;/&gt;&lt;lineCharCount val=&quot;14&quot;/&gt;&lt;lineCharCount val=&quot;38&quot;/&gt;&lt;lineCharCount val=&quot;6&quot;/&gt;&lt;lineCharCount val=&quot;41&quot;/&gt;&lt;lineCharCount val=&quot;22&quot;/&gt;&lt;/TableIndex&gt;&lt;/ShapeTextInfo&gt;"/>
</p:tagLst>
</file>

<file path=ppt/tags/tag1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Lst>
</file>

<file path=ppt/tags/tag1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1&quot;/&gt;&lt;/TableIndex&gt;&lt;/ShapeTextInfo&gt;"/>
</p:tagLst>
</file>

<file path=ppt/tags/tag1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6&quot;/&gt;&lt;lineCharCount val=&quot;44&quot;/&gt;&lt;lineCharCount val=&quot;39&quot;/&gt;&lt;lineCharCount val=&quot;36&quot;/&gt;&lt;lineCharCount val=&quot;25&quot;/&gt;&lt;/TableIndex&gt;&lt;/ShapeTextInfo&gt;"/>
</p:tagLst>
</file>

<file path=ppt/tags/tag1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0&quot;/&gt;&lt;/TableIndex&gt;&lt;/ShapeTextInfo&gt;"/>
</p:tagLst>
</file>

<file path=ppt/tags/tag1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Lst>
</file>

<file path=ppt/tags/tag1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1&quot;/&gt;&lt;/TableIndex&gt;&lt;/ShapeTextInfo&gt;"/>
</p:tagLst>
</file>

<file path=ppt/tags/tag1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56&quot;/&gt;&lt;lineCharCount val=&quot;1&quot;/&gt;&lt;lineCharCount val=&quot;47&quot;/&gt;&lt;lineCharCount val=&quot;1&quot;/&gt;&lt;lineCharCount val=&quot;39&quot;/&gt;&lt;/TableIndex&gt;&lt;/ShapeTextInfo&gt;"/>
</p:tagLst>
</file>

<file path=ppt/tags/tag16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9&quot;/&gt;&lt;/TableIndex&gt;&lt;/ShapeTextInfo&gt;"/>
</p:tagLst>
</file>

<file path=ppt/tags/tag17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41&quot;/&gt;&lt;lineCharCount val=&quot;37&quot;/&gt;&lt;lineCharCount val=&quot;38&quot;/&gt;&lt;lineCharCount val=&quot;29&quot;/&gt;&lt;/TableIndex&gt;&lt;/ShapeTextInfo&gt;"/>
</p:tagLst>
</file>

<file path=ppt/tags/tag1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Lst>
</file>

<file path=ppt/tags/tag1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Lst>
</file>

<file path=ppt/tags/tag1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4&quot;/&gt;&lt;lineCharCount val=&quot;41&quot;/&gt;&lt;lineCharCount val=&quot;58&quot;/&gt;&lt;lineCharCount val=&quot;29&quot;/&gt;&lt;lineCharCount val=&quot;62&quot;/&gt;&lt;/TableIndex&gt;&lt;/ShapeTextInfo&gt;"/>
</p:tagLst>
</file>

<file path=ppt/tags/tag17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Lst>
</file>

<file path=ppt/tags/tag1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23&quot;/&gt;&lt;lineCharCount val=&quot;18&quot;/&gt;&lt;lineCharCount val=&quot;15&quot;/&gt;&lt;/TableIndex&gt;&lt;/ShapeTextInfo&gt;"/>
</p:tagLst>
</file>

<file path=ppt/tags/tag1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20&quot;/&gt;&lt;lineCharCount val=&quot;20&quot;/&gt;&lt;lineCharCount val=&quot;17&quot;/&gt;&lt;/TableIndex&gt;&lt;/ShapeTextInfo&gt;"/>
</p:tagLst>
</file>

<file path=ppt/tags/tag1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1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8&quot;/&gt;&lt;lineCharCount val=&quot;16&quot;/&gt;&lt;lineCharCount val=&quot;18&quot;/&gt;&lt;/TableIndex&gt;&lt;/ShapeTextInfo&gt;"/>
</p:tagLst>
</file>

<file path=ppt/tags/tag18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Lst>
</file>

<file path=ppt/tags/tag1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9&quot;/&gt;&lt;/TableIndex&gt;&lt;/ShapeTextInfo&gt;"/>
</p:tagLst>
</file>

<file path=ppt/tags/tag18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0&quot;/&gt;&lt;lineCharCount val=&quot;5&quot;/&gt;&lt;lineCharCount val=&quot;12&quot;/&gt;&lt;lineCharCount val=&quot;7&quot;/&gt;&lt;/TableIndex&gt;&lt;/ShapeTextInfo&gt;"/>
</p:tagLst>
</file>

<file path=ppt/tags/tag18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2&quot;/&gt;&lt;lineCharCount val=&quot;46&quot;/&gt;&lt;lineCharCount val=&quot;23&quot;/&gt;&lt;lineCharCount val=&quot;1&quot;/&gt;&lt;lineCharCount val=&quot;1&quot;/&gt;&lt;/TableIndex&gt;&lt;/ShapeTextInfo&gt;"/>
</p:tagLst>
</file>

<file path=ppt/tags/tag18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2&quot;/&gt;&lt;lineCharCount val=&quot;8&quot;/&gt;&lt;lineCharCount val=&quot;12&quot;/&gt;&lt;lineCharCount val=&quot;7&quot;/&gt;&lt;/TableIndex&gt;&lt;/ShapeTextInfo&gt;"/>
</p:tagLst>
</file>

<file path=ppt/tags/tag18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67&quot;/&gt;&lt;lineCharCount val=&quot;61&quot;/&gt;&lt;lineCharCount val=&quot;27&quot;/&gt;&lt;lineCharCount val=&quot;42&quot;/&gt;&lt;lineCharCount val=&quot;53&quot;/&gt;&lt;/TableIndex&gt;&lt;/ShapeTextInfo&gt;"/>
</p:tagLst>
</file>

<file path=ppt/tags/tag18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8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8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9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9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Lst>
</file>

<file path=ppt/tags/tag19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ags/tag19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30&quot;/&gt;&lt;lineCharCount val=&quot;29&quot;/&gt;&lt;lineCharCount val=&quot;37&quot;/&gt;&lt;lineCharCount val=&quot;46&quot;/&gt;&lt;lineCharCount val=&quot;48&quot;/&gt;&lt;lineCharCount val=&quot;60&quot;/&gt;&lt;/TableIndex&gt;&lt;/ShapeTextInfo&gt;"/>
</p:tagLst>
</file>

<file path=ppt/tags/tag19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Lst>
</file>

<file path=ppt/tags/tag19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8&quot;/&gt;&lt;/TableIndex&gt;&lt;/ShapeTextInfo&gt;"/>
</p:tagLst>
</file>

<file path=ppt/tags/tag19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35&quot;/&gt;&lt;lineCharCount val=&quot;40&quot;/&gt;&lt;lineCharCount val=&quot;40&quot;/&gt;&lt;lineCharCount val=&quot;38&quot;/&gt;&lt;lineCharCount val=&quot;14&quot;/&gt;&lt;lineCharCount val=&quot;38&quot;/&gt;&lt;lineCharCount val=&quot;31&quot;/&gt;&lt;lineCharCount val=&quot;41&quot;/&gt;&lt;lineCharCount val=&quot;31&quot;/&gt;&lt;lineCharCount val=&quot;36&quot;/&gt;&lt;lineCharCount val=&quot;34&quot;/&gt;&lt;lineCharCount val=&quot;27&quot;/&gt;&lt;/TableIndex&gt;&lt;/ShapeTextInfo&gt;"/>
</p:tagLst>
</file>

<file path=ppt/tags/tag19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Lst>
</file>

<file path=ppt/tags/tag19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8&quot;/&gt;&lt;/TableIndex&gt;&lt;/ShapeTextInfo&gt;"/>
</p:tagLst>
</file>

<file path=ppt/tags/tag19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30&quot;/&gt;&lt;lineCharCount val=&quot;33&quot;/&gt;&lt;lineCharCount val=&quot;11&quot;/&gt;&lt;lineCharCount val=&quot;1&quot;/&gt;&lt;lineCharCount val=&quot;32&quot;/&gt;&lt;lineCharCount val=&quot;35&quot;/&gt;&lt;lineCharCount val=&quot;1&quot;/&gt;&lt;lineCharCount val=&quot;30&quot;/&gt;&lt;lineCharCount val=&quot;32&quot;/&gt;&lt;lineCharCount val=&quot;18&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0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Lst>
</file>

<file path=ppt/tags/tag20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6&quot;/&gt;&lt;/TableIndex&gt;&lt;/ShapeTextInfo&gt;"/>
</p:tagLst>
</file>

<file path=ppt/tags/tag20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33&quot;/&gt;&lt;lineCharCount val=&quot;17&quot;/&gt;&lt;lineCharCount val=&quot;1&quot;/&gt;&lt;lineCharCount val=&quot;30&quot;/&gt;&lt;lineCharCount val=&quot;36&quot;/&gt;&lt;lineCharCount val=&quot;29&quot;/&gt;&lt;/TableIndex&gt;&lt;/ShapeTextInfo&gt;"/>
</p:tagLst>
</file>

<file path=ppt/tags/tag20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Lst>
</file>

<file path=ppt/tags/tag20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7&quot;/&gt;&lt;/TableIndex&gt;&lt;/ShapeTextInfo&gt;"/>
</p:tagLst>
</file>

<file path=ppt/tags/tag20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58&quot;/&gt;&lt;lineCharCount val=&quot;68&quot;/&gt;&lt;lineCharCount val=&quot;55&quot;/&gt;&lt;lineCharCount val=&quot;65&quot;/&gt;&lt;lineCharCount val=&quot;1&quot;/&gt;&lt;lineCharCount val=&quot;1&quot;/&gt;&lt;/TableIndex&gt;&lt;/ShapeTextInfo&gt;"/>
</p:tagLst>
</file>

<file path=ppt/tags/tag20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Lst>
</file>

<file path=ppt/tags/tag20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0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21&quot;/&gt;&lt;lineCharCount val=&quot;7&quot;/&gt;&lt;lineCharCount val=&quot;12&quot;/&gt;&lt;lineCharCount val=&quot;10&quot;/&gt;&lt;/TableIndex&gt;&lt;/ShapeTextInfo&gt;"/>
</p:tagLst>
</file>

<file path=ppt/tags/tag20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6&quot;/&gt;&lt;lineCharCount val=&quot;6&quot;/&gt;&lt;lineCharCount val=&quot;8&quot;/&gt;&lt;/TableIndex&gt;&lt;/ShapeTextInfo&gt;"/>
</p:tagLst>
</file>

<file path=ppt/tags/tag2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21&quot;/&gt;&lt;lineCharCount val=&quot;19&quot;/&gt;&lt;lineCharCount val=&quot;18&quot;/&gt;&lt;lineCharCount val=&quot;6&quot;/&gt;&lt;/TableIndex&gt;&lt;/ShapeTextInfo&gt;"/>
</p:tagLst>
</file>

<file path=ppt/tags/tag2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38&quot;/&gt;&lt;lineCharCount val=&quot;41&quot;/&gt;&lt;lineCharCount val=&quot;35&quot;/&gt;&lt;/TableIndex&gt;&lt;/ShapeTextInfo&gt;"/>
</p:tagLst>
</file>

<file path=ppt/tags/tag2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Lst>
</file>

<file path=ppt/tags/tag2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8&quot;/&gt;&lt;/TableIndex&gt;&lt;/ShapeTextInfo&gt;"/>
</p:tagLst>
</file>

<file path=ppt/tags/tag2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36&quot;/&gt;&lt;lineCharCount val=&quot;40&quot;/&gt;&lt;lineCharCount val=&quot;19&quot;/&gt;&lt;/TableIndex&gt;&lt;/ShapeTextInfo&gt;"/>
</p:tagLst>
</file>

<file path=ppt/tags/tag2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Lst>
</file>

<file path=ppt/tags/tag2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3&quot;/&gt;&lt;/TableIndex&gt;&lt;/ShapeTextInfo&gt;"/>
</p:tagLst>
</file>

<file path=ppt/tags/tag2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38&quot;/&gt;&lt;lineCharCount val=&quot;63&quot;/&gt;&lt;lineCharCount val=&quot;64&quot;/&gt;&lt;lineCharCount val=&quot;19&quot;/&gt;&lt;/TableIndex&gt;&lt;/ShapeTextInfo&gt;"/>
</p:tagLst>
</file>

<file path=ppt/tags/tag2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1&quot;/&gt;&lt;lineCharCount val=&quot;42&quot;/&gt;&lt;lineCharCount val=&quot;42&quot;/&gt;&lt;lineCharCount val=&quot;40&quot;/&gt;&lt;lineCharCount val=&quot;15&quot;/&gt;&lt;lineCharCount val=&quot;28&quot;/&gt;&lt;lineCharCount val=&quot;27&quot;/&gt;&lt;lineCharCount val=&quot;39&quot;/&gt;&lt;lineCharCount val=&quot;15&quot;/&gt;&lt;lineCharCount val=&quot;27&quot;/&gt;&lt;lineCharCount val=&quot;38&quot;/&gt;&lt;lineCharCount val=&quot;37&quot;/&gt;&lt;/TableIndex&gt;&lt;/ShapeTextInfo&gt;"/>
</p:tagLst>
</file>

<file path=ppt/tags/tag2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Lst>
</file>

<file path=ppt/tags/tag2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6&quot;/&gt;&lt;/TableIndex&gt;&lt;/ShapeTextInfo&gt;"/>
</p:tagLst>
</file>

<file path=ppt/tags/tag2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1&quot;/&gt;&lt;lineCharCount val=&quot;42&quot;/&gt;&lt;lineCharCount val=&quot;42&quot;/&gt;&lt;lineCharCount val=&quot;40&quot;/&gt;&lt;lineCharCount val=&quot;15&quot;/&gt;&lt;lineCharCount val=&quot;28&quot;/&gt;&lt;lineCharCount val=&quot;27&quot;/&gt;&lt;lineCharCount val=&quot;39&quot;/&gt;&lt;lineCharCount val=&quot;15&quot;/&gt;&lt;lineCharCount val=&quot;27&quot;/&gt;&lt;lineCharCount val=&quot;38&quot;/&gt;&lt;lineCharCount val=&quot;37&quot;/&gt;&lt;/TableIndex&gt;&lt;/ShapeTextInfo&gt;"/>
</p:tagLst>
</file>

<file path=ppt/tags/tag2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Lst>
</file>

<file path=ppt/tags/tag2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6&quot;/&gt;&lt;/TableIndex&gt;&lt;/ShapeTextInfo&gt;"/>
</p:tagLst>
</file>

<file path=ppt/tags/tag2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2&quot;/&gt;&lt;lineCharCount val=&quot;1&quot;/&gt;&lt;/TableIndex&gt;&lt;/ShapeTextInfo&gt;"/>
</p:tagLst>
</file>

<file path=ppt/tags/tag2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Lst>
</file>

<file path=ppt/tags/tag2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48&quot;/&gt;&lt;lineCharCount val=&quot;1&quot;/&gt;&lt;lineCharCount val=&quot;47&quot;/&gt;&lt;lineCharCount val=&quot;10&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Lst>
</file>

<file path=ppt/tags/tag2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38&quot;/&gt;&lt;lineCharCount val=&quot;50&quot;/&gt;&lt;lineCharCount val=&quot;20&quot;/&gt;&lt;lineCharCount val=&quot;28&quot;/&gt;&lt;/TableIndex&gt;&lt;/ShapeTextInfo&gt;"/>
</p:tagLst>
</file>

<file path=ppt/tags/tag2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Lst>
</file>

<file path=ppt/tags/tag2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3&quot;/&gt;&lt;lineCharCount val=&quot;9&quot;/&gt;&lt;/TableIndex&gt;&lt;/ShapeTextInfo&gt;"/>
</p:tagLst>
</file>

<file path=ppt/tags/tag2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Lst>
</file>

<file path=ppt/tags/tag2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1&quot;/&gt;&lt;/TableIndex&gt;&lt;/ShapeTextInfo&gt;"/>
</p:tagLst>
</file>

<file path=ppt/tags/tag2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6&quot;/&gt;&lt;lineCharCount val=&quot;13&quot;/&gt;&lt;lineCharCount val=&quot;26&quot;/&gt;&lt;/TableIndex&gt;&lt;/ShapeTextInfo&gt;"/>
</p:tagLst>
</file>

<file path=ppt/tags/tag2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0&quot;/&gt;&lt;lineCharCount val=&quot;25&quot;/&gt;&lt;lineCharCount val=&quot;17&quot;/&gt;&lt;lineCharCount val=&quot;17&quot;/&gt;&lt;lineCharCount val=&quot;19&quot;/&gt;&lt;/TableIndex&gt;&lt;/ShapeTextInfo&gt;"/>
</p:tagLst>
</file>

<file path=ppt/tags/tag2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Lst>
</file>

<file path=ppt/tags/tag2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9&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2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34&quot;/&gt;&lt;lineCharCount val=&quot;1&quot;/&gt;&lt;lineCharCount val=&quot;39&quot;/&gt;&lt;lineCharCount val=&quot;13&quot;/&gt;&lt;lineCharCount val=&quot;1&quot;/&gt;&lt;lineCharCount val=&quot;22&quot;/&gt;&lt;/TableIndex&gt;&lt;/ShapeTextInfo&gt;"/>
</p:tagLst>
</file>

<file path=ppt/tags/tag2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Lst>
</file>

<file path=ppt/tags/tag2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Lst>
</file>

<file path=ppt/tags/tag2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29&quot;/&gt;&lt;lineCharCount val=&quot;30&quot;/&gt;&lt;lineCharCount val=&quot;12&quot;/&gt;&lt;lineCharCount val=&quot;11&quot;/&gt;&lt;lineCharCount val=&quot;12&quot;/&gt;&lt;lineCharCount val=&quot;21&quot;/&gt;&lt;/TableIndex&gt;&lt;/ShapeTextInfo&gt;"/>
</p:tagLst>
</file>

<file path=ppt/tags/tag2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Lst>
</file>

<file path=ppt/tags/tag2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ags/tag2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29&quot;/&gt;&lt;lineCharCount val=&quot;29&quot;/&gt;&lt;lineCharCount val=&quot;14&quot;/&gt;&lt;/TableIndex&gt;&lt;/ShapeTextInfo&gt;"/>
</p:tagLst>
</file>

<file path=ppt/tags/tag2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25&quot;/&gt;&lt;lineCharCount val=&quot;18&quot;/&gt;&lt;lineCharCount val=&quot;19&quot;/&gt;&lt;/TableIndex&gt;&lt;/ShapeTextInfo&gt;"/>
</p:tagLst>
</file>

<file path=ppt/tags/tag2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ShapeTextInfo&gt;"/>
</p:tagLst>
</file>

<file path=ppt/tags/tag2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Lst>
</file>

<file path=ppt/tags/tag2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43&quot;/&gt;&lt;lineCharCount val=&quot;37&quot;/&gt;&lt;/TableIndex&gt;&lt;/ShapeTextInfo&gt;"/>
</p:tagLst>
</file>

<file path=ppt/tags/tag2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29&quot;/&gt;&lt;lineCharCount val=&quot;13&quot;/&gt;&lt;lineCharCount val=&quot;20&quot;/&gt;&lt;lineCharCount val=&quot;19&quot;/&gt;&lt;lineCharCount val=&quot;29&quot;/&gt;&lt;lineCharCount val=&quot;7&quot;/&gt;&lt;lineCharCount val=&quot;30&quot;/&gt;&lt;/TableIndex&gt;&lt;/ShapeTextInfo&gt;"/>
</p:tagLst>
</file>

<file path=ppt/tags/tag2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21&quot;/&gt;&lt;lineCharCount val=&quot;30&quot;/&gt;&lt;lineCharCount val=&quot;26&quot;/&gt;&lt;lineCharCount val=&quot;24&quot;/&gt;&lt;/TableIndex&gt;&lt;/ShapeTextInfo&gt;"/>
</p:tagLst>
</file>

<file path=ppt/tags/tag2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21&quot;/&gt;&lt;lineCharCount val=&quot;25&quot;/&gt;&lt;lineCharCount val=&quot;24&quot;/&gt;&lt;/TableIndex&gt;&lt;/ShapeTextInfo&gt;"/>
</p:tagLst>
</file>

<file path=ppt/tags/tag2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Lst>
</file>

<file path=ppt/tags/tag2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8&quot;/&gt;&lt;lineCharCount val=&quot;10&quot;/&gt;&lt;lineCharCount val=&quot;19&quot;/&gt;&lt;lineCharCount val=&quot;20&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Lst>
</file>

<file path=ppt/tags/tag2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9&quot;/&gt;&lt;/TableIndex&gt;&lt;/ShapeTextInfo&gt;"/>
</p:tagLst>
</file>

<file path=ppt/tags/tag2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52&quot;/&gt;&lt;lineCharCount val=&quot;43&quot;/&gt;&lt;lineCharCount val=&quot;52&quot;/&gt;&lt;lineCharCount val=&quot;38&quot;/&gt;&lt;/TableIndex&gt;&lt;/ShapeTextInfo&gt;"/>
</p:tagLst>
</file>

<file path=ppt/tags/tag2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Lst>
</file>

<file path=ppt/tags/tag2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47&quot;/&gt;&lt;lineCharCount val=&quot;17&quot;/&gt;&lt;/TableIndex&gt;&lt;/ShapeTextInfo&gt;"/>
</p:tagLst>
</file>

<file path=ppt/tags/tag2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Lst>
</file>

<file path=ppt/tags/tag2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29&quot;/&gt;&lt;lineCharCount val=&quot;26&quot;/&gt;&lt;lineCharCount val=&quot;42&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4&quot;/&gt;&lt;lineCharCount val=&quot;18&quot;/&gt;&lt;/TableIndex&gt;&lt;/ShapeTextInfo&gt;"/>
</p:tagLst>
</file>

<file path=ppt/tags/tag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7&quot;/&gt;&lt;lineCharCount val=&quot;15&quot;/&gt;&lt;/TableIndex&gt;&lt;/ShapeTextInfo&gt;"/>
</p:tagLst>
</file>

<file path=ppt/tags/tag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8&quot;/&gt;&lt;/TableIndex&gt;&lt;/ShapeTextInfo&gt;"/>
</p:tagLst>
</file>

<file path=ppt/tags/tag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1&quot;/&gt;&lt;lineCharCount val=&quot;9&quot;/&gt;&lt;lineCharCount val=&quot;12&quot;/&gt;&lt;/TableIndex&gt;&lt;/ShapeTextInfo&gt;"/>
</p:tagLst>
</file>

<file path=ppt/tags/tag56.xml><?xml version="1.0" encoding="utf-8"?>
<p:tagLst xmlns:a="http://schemas.openxmlformats.org/drawingml/2006/main" xmlns:r="http://schemas.openxmlformats.org/officeDocument/2006/relationships" xmlns:p="http://schemas.openxmlformats.org/presentationml/2006/main">
  <p:tag name="PRESENTER_SHAPEINFO" val="&lt;ThreeDShapeInfo&gt;&lt;uuid val=&quot;{63118DA3-6EA9-47C3-8FC0-77A33B23719B}&quot;/&gt;&lt;isInvalidForFieldText val=&quot;0&quot;/&gt;&lt;Image&gt;&lt;filename val=&quot;C:\Users\BRIANP\AppData\Local\Temp\PR\data\asimages\{63118DA3-6EA9-47C3-8FC0-77A33B23719B}_2.png&quot;/&gt;&lt;left val=&quot;319&quot;/&gt;&lt;top val=&quot;0&quot;/&gt;&lt;width val=&quot;640&quot;/&gt;&lt;height val=&quot;540&quot;/&gt;&lt;hasText val=&quot;1&quot;/&gt;&lt;/Image&gt;&lt;/ThreeDShapeInfo&gt;"/>
</p:tagLst>
</file>

<file path=ppt/tags/tag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Lst>
</file>

<file path=ppt/tags/tag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32&quot;/&gt;&lt;lineCharCount val=&quot;15&quot;/&gt;&lt;lineCharCount val=&quot;25&quot;/&gt;&lt;/TableIndex&gt;&lt;/ShapeTextInfo&gt;"/>
</p:tagLst>
</file>

<file path=ppt/tags/tag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0&quot;/&gt;&lt;/TableIndex&gt;&lt;/ShapeTextInfo&gt;"/>
</p:tagLst>
</file>

<file path=ppt/tags/tag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9&quot;/&gt;&lt;lineCharCount val=&quot;13&quot;/&gt;&lt;lineCharCount val=&quot;31&quot;/&gt;&lt;lineCharCount val=&quot;21&quot;/&gt;&lt;lineCharCount val=&quot;16&quot;/&gt;&lt;/TableIndex&gt;&lt;/ShapeTextInfo&gt;"/>
</p:tagLst>
</file>

<file path=ppt/tags/tag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71&quot;/&gt;&lt;lineCharCount val=&quot;36&quot;/&gt;&lt;lineCharCount val=&quot;28&quot;/&gt;&lt;/TableIndex&gt;&lt;/ShapeTextInfo&gt;"/>
</p:tagLst>
</file>

<file path=ppt/tags/tag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3&quot;/&gt;&lt;lineCharCount val=&quot;9&quot;/&gt;&lt;/TableIndex&gt;&lt;/ShapeTextInfo&gt;"/>
</p:tagLst>
</file>

<file path=ppt/tags/tag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32&quot;/&gt;&lt;lineCharCount val=&quot;33&quot;/&gt;&lt;lineCharCount val=&quot;43&quot;/&gt;&lt;lineCharCount val=&quot;38&quot;/&gt;&lt;lineCharCount val=&quot;35&quot;/&gt;&lt;lineCharCount val=&quot;1&quot;/&gt;&lt;/TableIndex&gt;&lt;/ShapeTextInfo&gt;"/>
</p:tagLst>
</file>

<file path=ppt/tags/tag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8&quot;/&gt;&lt;/TableIndex&gt;&lt;/ShapeTextInfo&gt;"/>
</p:tagLst>
</file>

<file path=ppt/tags/tag6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32&quot;/&gt;&lt;lineCharCount val=&quot;7&quot;/&gt;&lt;lineCharCount val=&quot;1&quot;/&gt;&lt;lineCharCount val=&quot;43&quot;/&gt;&lt;/TableIndex&gt;&lt;/ShapeTextInfo&gt;"/>
</p:tagLst>
</file>

<file path=ppt/tags/tag7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4&quot;/&gt;&lt;lineCharCount val=&quot;16&quot;/&gt;&lt;/TableIndex&gt;&lt;/ShapeTextInfo&gt;"/>
</p:tagLst>
</file>

<file path=ppt/tags/tag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4&quot;/&gt;&lt;lineCharCount val=&quot;19&quot;/&gt;&lt;/TableIndex&gt;&lt;/ShapeTextInfo&gt;"/>
</p:tagLst>
</file>

<file path=ppt/tags/tag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5&quot;/&gt;&lt;lineCharCount val=&quot;23&quot;/&gt;&lt;/TableIndex&gt;&lt;/ShapeTextInfo&gt;"/>
</p:tagLst>
</file>

<file path=ppt/tags/tag7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Lst>
</file>

<file path=ppt/tags/tag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5&quot;/&gt;&lt;/TableIndex&gt;&lt;/ShapeTextInfo&gt;"/>
</p:tagLst>
</file>

<file path=ppt/tags/tag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16&quot;/&gt;&lt;lineCharCount val=&quot;42&quot;/&gt;&lt;lineCharCount val=&quot;18&quot;/&gt;&lt;lineCharCount val=&quot;1&quot;/&gt;&lt;lineCharCount val=&quot;43&quot;/&gt;&lt;lineCharCount val=&quot;10&quot;/&gt;&lt;/TableIndex&gt;&lt;/ShapeTextInfo&gt;"/>
</p:tagLst>
</file>

<file path=ppt/tags/tag7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Lst>
</file>

<file path=ppt/tags/tag8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54&quot;/&gt;&lt;lineCharCount val=&quot;27&quot;/&gt;&lt;lineCharCount val=&quot;55&quot;/&gt;&lt;lineCharCount val=&quot;7&quot;/&gt;&lt;lineCharCount val=&quot;47&quot;/&gt;&lt;lineCharCount val=&quot;17&quot;/&gt;&lt;/TableIndex&gt;&lt;/ShapeTextInfo&gt;"/>
</p:tagLst>
</file>

<file path=ppt/tags/tag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Lst>
</file>

<file path=ppt/tags/tag8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3&quot;/&gt;&lt;lineCharCount val=&quot;21&quot;/&gt;&lt;/TableIndex&gt;&lt;/ShapeTextInfo&gt;"/>
</p:tagLst>
</file>

<file path=ppt/tags/tag8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48&quot;/&gt;&lt;lineCharCount val=&quot;8&quot;/&gt;&lt;lineCharCount val=&quot;1&quot;/&gt;&lt;lineCharCount val=&quot;47&quot;/&gt;&lt;lineCharCount val=&quot;43&quot;/&gt;&lt;/TableIndex&gt;&lt;/ShapeTextInfo&gt;"/>
</p:tagLst>
</file>

<file path=ppt/tags/tag8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Lst>
</file>

<file path=ppt/tags/tag8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53&quot;/&gt;&lt;lineCharCount val=&quot;47&quot;/&gt;&lt;lineCharCount val=&quot;12&quot;/&gt;&lt;lineCharCount val=&quot;30&quot;/&gt;&lt;lineCharCount val=&quot;14&quot;/&gt;&lt;/TableIndex&gt;&lt;/ShapeTextInfo&gt;"/>
</p:tagLst>
</file>

<file path=ppt/tags/tag8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Lst>
</file>

<file path=ppt/tags/tag8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6&quot;/&gt;&lt;lineCharCount val=&quot;28&quot;/&gt;&lt;/TableIndex&gt;&lt;/ShapeTextInfo&gt;"/>
</p:tagLst>
</file>

<file path=ppt/tags/tag8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6&quot;/&gt;&lt;lineCharCount val=&quot;45&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4&quot;/&gt;&lt;lineCharCount val=&quot;25&quot;/&gt;&lt;lineCharCount val=&quot;23&quot;/&gt;&lt;lineCharCount val=&quot;30&quot;/&gt;&lt;lineCharCount val=&quot;26&quot;/&gt;&lt;lineCharCount val=&quot;7&quot;/&gt;&lt;lineCharCount val=&quot;1&quot;/&gt;&lt;lineCharCount val=&quot;24&quot;/&gt;&lt;lineCharCount val=&quot;23&quot;/&gt;&lt;lineCharCount val=&quot;15&quot;/&gt;&lt;lineCharCount val=&quot;1&quot;/&gt;&lt;lineCharCount val=&quot;21&quot;/&gt;&lt;lineCharCount val=&quot;22&quot;/&gt;&lt;lineCharCount val=&quot;23&quot;/&gt;&lt;lineCharCount val=&quot;7&quot;/&gt;&lt;/TableIndex&gt;&lt;/ShapeTextInfo&gt;"/>
</p:tagLst>
</file>

<file path=ppt/tags/tag9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Lst>
</file>

<file path=ppt/tags/tag9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4&quot;/&gt;&lt;lineCharCount val=&quot;15&quot;/&gt;&lt;/TableIndex&gt;&lt;/ShapeTextInfo&gt;"/>
</p:tagLst>
</file>

<file path=ppt/tags/tag9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3&quot;/&gt;&lt;/TableIndex&gt;&lt;/ShapeTextInfo&gt;"/>
</p:tagLst>
</file>

<file path=ppt/tags/tag9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8&quot;/&gt;&lt;lineCharCount val=&quot;9&quot;/&gt;&lt;lineCharCount val=&quot;27&quot;/&gt;&lt;lineCharCount val=&quot;27&quot;/&gt;&lt;lineCharCount val=&quot;6&quot;/&gt;&lt;/TableIndex&gt;&lt;/ShapeTextInfo&gt;"/>
</p:tagLst>
</file>

<file path=ppt/tags/tag9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1&quot;/&gt;&lt;lineCharCount val=&quot;23&quot;/&gt;&lt;lineCharCount val=&quot;30&quot;/&gt;&lt;lineCharCount val=&quot;30&quot;/&gt;&lt;lineCharCount val=&quot;5&quot;/&gt;&lt;/TableIndex&gt;&lt;/ShapeTextInfo&gt;"/>
</p:tagLst>
</file>

<file path=ppt/tags/tag9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Lst>
</file>

<file path=ppt/tags/tag9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9&quot;/&gt;&lt;lineCharCount val=&quot;21&quot;/&gt;&lt;/TableIndex&gt;&lt;/ShapeTextInfo&gt;"/>
</p:tagLst>
</file>

<file path=ppt/tags/tag98.xml><?xml version="1.0" encoding="utf-8"?>
<p:tagLst xmlns:a="http://schemas.openxmlformats.org/drawingml/2006/main" xmlns:r="http://schemas.openxmlformats.org/officeDocument/2006/relationships" xmlns:p="http://schemas.openxmlformats.org/presentationml/2006/main">
  <p:tag name="PRESENTER_SHAPEINFO" val="&lt;ThreeDShapeInfo&gt;&lt;uuid val=&quot;{AAF3FE6F-441B-4731-A135-CF7570F6612B}&quot;/&gt;&lt;isInvalidForFieldText val=&quot;0&quot;/&gt;&lt;Image&gt;&lt;filename val=&quot;C:\Users\BRIANP\AppData\Local\Temp\PR\data\asimages\{AAF3FE6F-441B-4731-A135-CF7570F6612B}_15.png&quot;/&gt;&lt;left val=&quot;0&quot;/&gt;&lt;top val=&quot;144&quot;/&gt;&lt;width val=&quot;483&quot;/&gt;&lt;height val=&quot;319&quot;/&gt;&lt;hasText val=&quot;1&quot;/&gt;&lt;/Image&gt;&lt;/ThreeDShapeInfo&gt;"/>
</p:tagLst>
</file>

<file path=ppt/tags/tag99.xml><?xml version="1.0" encoding="utf-8"?>
<p:tagLst xmlns:a="http://schemas.openxmlformats.org/drawingml/2006/main" xmlns:r="http://schemas.openxmlformats.org/officeDocument/2006/relationships" xmlns:p="http://schemas.openxmlformats.org/presentationml/2006/main">
  <p:tag name="PRESENTER_SHAPEINFO" val="&lt;ThreeDShapeInfo&gt;&lt;uuid val=&quot;{5DE691B5-293B-429E-B8F8-B4A161A4711D}&quot;/&gt;&lt;isInvalidForFieldText val=&quot;0&quot;/&gt;&lt;Image&gt;&lt;filename val=&quot;C:\Users\BRIANP\AppData\Local\Temp\PR\data\asimages\{5DE691B5-293B-429E-B8F8-B4A161A4711D}_15.png&quot;/&gt;&lt;left val=&quot;493&quot;/&gt;&lt;top val=&quot;144&quot;/&gt;&lt;width val=&quot;484&quot;/&gt;&lt;height val=&quot;319&quot;/&gt;&lt;hasText val=&quot;1&quot;/&gt;&lt;/Image&gt;&lt;/ThreeDShapeInfo&gt;"/>
</p:tagLst>
</file>

<file path=ppt/theme/theme1.xml><?xml version="1.0" encoding="utf-8"?>
<a:theme xmlns:a="http://schemas.openxmlformats.org/drawingml/2006/main" name="Retrospect">
  <a:themeElements>
    <a:clrScheme name="Custom 8">
      <a:dk1>
        <a:sysClr val="windowText" lastClr="000000"/>
      </a:dk1>
      <a:lt1>
        <a:sysClr val="window" lastClr="FFFFFF"/>
      </a:lt1>
      <a:dk2>
        <a:srgbClr val="696464"/>
      </a:dk2>
      <a:lt2>
        <a:srgbClr val="E9E5DC"/>
      </a:lt2>
      <a:accent1>
        <a:srgbClr val="002060"/>
      </a:accent1>
      <a:accent2>
        <a:srgbClr val="BF0000"/>
      </a:accent2>
      <a:accent3>
        <a:srgbClr val="A28E6A"/>
      </a:accent3>
      <a:accent4>
        <a:srgbClr val="956251"/>
      </a:accent4>
      <a:accent5>
        <a:srgbClr val="918485"/>
      </a:accent5>
      <a:accent6>
        <a:srgbClr val="855D5D"/>
      </a:accent6>
      <a:hlink>
        <a:srgbClr val="CC9900"/>
      </a:hlink>
      <a:folHlink>
        <a:srgbClr val="96A9A9"/>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31510</TotalTime>
  <Words>8090</Words>
  <Application>Microsoft Office PowerPoint</Application>
  <PresentationFormat>Widescreen</PresentationFormat>
  <Paragraphs>747</Paragraphs>
  <Slides>88</Slides>
  <Notes>71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88</vt:i4>
      </vt:variant>
    </vt:vector>
  </HeadingPairs>
  <TitlesOfParts>
    <vt:vector size="95" baseType="lpstr">
      <vt:lpstr>Arial</vt:lpstr>
      <vt:lpstr>Calibri</vt:lpstr>
      <vt:lpstr>Calibri Light</vt:lpstr>
      <vt:lpstr>Garamond</vt:lpstr>
      <vt:lpstr>Rockwell</vt:lpstr>
      <vt:lpstr>Wingdings</vt:lpstr>
      <vt:lpstr>Retrospect</vt:lpstr>
      <vt:lpstr>2024 General Primary Election Judge Training </vt:lpstr>
      <vt:lpstr>PowerPoint Presentation</vt:lpstr>
      <vt:lpstr>Voters that Require ID</vt:lpstr>
      <vt:lpstr>PowerPoint Presentation</vt:lpstr>
      <vt:lpstr>PowerPoint Presentation</vt:lpstr>
      <vt:lpstr>PowerPoint Presentation</vt:lpstr>
      <vt:lpstr>Remember to…</vt:lpstr>
      <vt:lpstr>PowerPoint Presentation</vt:lpstr>
      <vt:lpstr>Set up voting area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Memory Stick</vt:lpstr>
      <vt:lpstr>PowerPoint Presentation</vt:lpstr>
      <vt:lpstr>PowerPoint Presentation</vt:lpstr>
      <vt:lpstr>PowerPoint Presentation</vt:lpstr>
      <vt:lpstr>PowerPoint Presentation</vt:lpstr>
      <vt:lpstr>PowerPoint Presentation</vt:lpstr>
      <vt:lpstr>Accessibility Features</vt:lpstr>
      <vt:lpstr>PowerPoint Presentation</vt:lpstr>
      <vt:lpstr>PowerPoint Presentation</vt:lpstr>
      <vt:lpstr>PowerPoint Presentation</vt:lpstr>
      <vt:lpstr>PowerPoint Presentation</vt:lpstr>
      <vt:lpstr>PowerPoint Presentation</vt:lpstr>
      <vt:lpstr>Pollwatcher Qualifications</vt:lpstr>
      <vt:lpstr>PowerPoint Presentation</vt:lpstr>
      <vt:lpstr>Pollwatcher Rights</vt:lpstr>
      <vt:lpstr>PowerPoint Presentation</vt:lpstr>
      <vt:lpstr>PowerPoint Presentation</vt:lpstr>
      <vt:lpstr>At 6:00 A.M…</vt:lpstr>
      <vt:lpstr>PowerPoint Presentation</vt:lpstr>
      <vt:lpstr>Voters may be challenged by Pollwatchers, Election Judges, or another voter.</vt:lpstr>
      <vt:lpstr>PowerPoint Presentation</vt:lpstr>
      <vt:lpstr>PowerPoint Presentation</vt:lpstr>
      <vt:lpstr>What if…</vt:lpstr>
      <vt:lpstr>PowerPoint Presentation</vt:lpstr>
      <vt:lpstr>PowerPoint Presentation</vt:lpstr>
      <vt:lpstr>Who can and can’t give assistance? </vt:lpstr>
      <vt:lpstr>Judge’s Station #1 – Application Judge</vt:lpstr>
      <vt:lpstr>(cont.) Judge’s Station #1 – Application Judge</vt:lpstr>
      <vt:lpstr>Judge’s Station #2 – Verification Judges </vt:lpstr>
      <vt:lpstr>Judge’s Station #3 – Ballot Distribution </vt:lpstr>
      <vt:lpstr>(cont.) Judge’s Station #3 – Ballot Distribution </vt:lpstr>
      <vt:lpstr>Spoiled Ballots</vt:lpstr>
      <vt:lpstr>PowerPoint Presentation</vt:lpstr>
      <vt:lpstr>PowerPoint Presentation</vt:lpstr>
      <vt:lpstr>Provisional Voting? Call your Election Authority!</vt:lpstr>
      <vt:lpstr>Provisional Voting Procedures</vt:lpstr>
      <vt:lpstr>PowerPoint Presentation</vt:lpstr>
      <vt:lpstr>PowerPoint Presentation</vt:lpstr>
      <vt:lpstr>PowerPoint Presentation</vt:lpstr>
      <vt:lpstr>PowerPoint Presentation</vt:lpstr>
      <vt:lpstr>PowerPoint Presentation</vt:lpstr>
      <vt:lpstr>PowerPoint Presentation</vt:lpstr>
      <vt:lpstr>Judge’s Station #4 – Ballot Box Judge </vt:lpstr>
      <vt:lpstr>Over/Under Voted Ballot</vt:lpstr>
      <vt:lpstr>Auxiliary/Emergency Bin </vt:lpstr>
      <vt:lpstr>PowerPoint Presentation</vt:lpstr>
      <vt:lpstr>PowerPoint Presentation</vt:lpstr>
      <vt:lpstr>PowerPoint Presentation</vt:lpstr>
      <vt:lpstr>At 7:00 PM…</vt:lpstr>
      <vt:lpstr>PowerPoint Presentation</vt:lpstr>
      <vt:lpstr>Who is Authorized to Remain in the Polls?</vt:lpstr>
      <vt:lpstr>PowerPoint Presentation</vt:lpstr>
      <vt:lpstr>PowerPoint Presentation</vt:lpstr>
      <vt:lpstr>PowerPoint Presentation</vt:lpstr>
      <vt:lpstr>PowerPoint Presentation</vt:lpstr>
      <vt:lpstr>PowerPoint Presentation</vt:lpstr>
      <vt:lpstr>All judges must sign each tape!</vt:lpstr>
      <vt:lpstr>Press the “Shutdown” button and “Continue”</vt:lpstr>
      <vt:lpstr>Follow your Election Authority’s instructions! </vt:lpstr>
      <vt:lpstr>PowerPoint Presentation</vt:lpstr>
      <vt:lpstr>PowerPoint Presentation</vt:lpstr>
      <vt:lpstr>PowerPoint Presentation</vt:lpstr>
      <vt:lpstr>Follow your Election Authority’s instructions! </vt:lpstr>
      <vt:lpstr>Open the Ballot Box</vt:lpstr>
      <vt:lpstr>Processing Valid Write-In Votes</vt:lpstr>
      <vt:lpstr>Tallying Valid Write-In Votes</vt:lpstr>
      <vt:lpstr>Review checklist provided by your Election Authority and return proper materials</vt:lpstr>
      <vt:lpstr>PowerPoint Presentation</vt:lpstr>
      <vt:lpstr>Returning Materials</vt:lpstr>
      <vt:lpstr>PowerPoint Presentation</vt:lpstr>
    </vt:vector>
  </TitlesOfParts>
  <Company>State of Illinois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2017 Consolidated election judge training</dc:title>
  <dc:creator>SBE</dc:creator>
  <cp:lastModifiedBy>Peecher, Sean</cp:lastModifiedBy>
  <cp:revision>667</cp:revision>
  <cp:lastPrinted>2021-11-01T18:01:24Z</cp:lastPrinted>
  <dcterms:created xsi:type="dcterms:W3CDTF">2017-03-02T21:04:55Z</dcterms:created>
  <dcterms:modified xsi:type="dcterms:W3CDTF">2024-02-02T18:07:48Z</dcterms:modified>
</cp:coreProperties>
</file>